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3" r:id="rId2"/>
    <p:sldId id="322" r:id="rId3"/>
    <p:sldId id="330" r:id="rId4"/>
    <p:sldId id="325" r:id="rId5"/>
    <p:sldId id="326" r:id="rId6"/>
    <p:sldId id="327" r:id="rId7"/>
    <p:sldId id="328" r:id="rId8"/>
    <p:sldId id="332" r:id="rId9"/>
    <p:sldId id="333" r:id="rId10"/>
    <p:sldId id="336" r:id="rId11"/>
    <p:sldId id="334" r:id="rId12"/>
    <p:sldId id="329" r:id="rId13"/>
    <p:sldId id="335" r:id="rId14"/>
    <p:sldId id="331" r:id="rId15"/>
    <p:sldId id="283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2B4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CF597-AEFE-4C3A-A76B-18FE77FE20BC}" v="26" dt="2022-06-13T13:52:14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4" autoAdjust="0"/>
    <p:restoredTop sz="84049" autoAdjust="0"/>
  </p:normalViewPr>
  <p:slideViewPr>
    <p:cSldViewPr snapToGrid="0">
      <p:cViewPr>
        <p:scale>
          <a:sx n="96" d="100"/>
          <a:sy n="96" d="100"/>
        </p:scale>
        <p:origin x="26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ndberg, Jacob" userId="7d8c96ee-615b-4163-b878-bbdaccc0888e" providerId="ADAL" clId="{AA1CF597-AEFE-4C3A-A76B-18FE77FE20BC}"/>
    <pc:docChg chg="undo custSel addSld delSld modSld sldOrd">
      <pc:chgData name="Lundberg, Jacob" userId="7d8c96ee-615b-4163-b878-bbdaccc0888e" providerId="ADAL" clId="{AA1CF597-AEFE-4C3A-A76B-18FE77FE20BC}" dt="2022-06-13T14:38:53.613" v="2366" actId="26606"/>
      <pc:docMkLst>
        <pc:docMk/>
      </pc:docMkLst>
      <pc:sldChg chg="addSp delSp modSp mod setBg addAnim delAnim setClrOvrMap">
        <pc:chgData name="Lundberg, Jacob" userId="7d8c96ee-615b-4163-b878-bbdaccc0888e" providerId="ADAL" clId="{AA1CF597-AEFE-4C3A-A76B-18FE77FE20BC}" dt="2022-06-13T11:02:23.133" v="816" actId="26606"/>
        <pc:sldMkLst>
          <pc:docMk/>
          <pc:sldMk cId="1341759128" sldId="263"/>
        </pc:sldMkLst>
        <pc:spChg chg="mod ord">
          <ac:chgData name="Lundberg, Jacob" userId="7d8c96ee-615b-4163-b878-bbdaccc0888e" providerId="ADAL" clId="{AA1CF597-AEFE-4C3A-A76B-18FE77FE20BC}" dt="2022-06-13T11:02:23.133" v="816" actId="26606"/>
          <ac:spMkLst>
            <pc:docMk/>
            <pc:sldMk cId="1341759128" sldId="263"/>
            <ac:spMk id="2" creationId="{3AE0ED42-1422-4A8F-9A4E-E79831065FA8}"/>
          </ac:spMkLst>
        </pc:spChg>
        <pc:spChg chg="mod ord">
          <ac:chgData name="Lundberg, Jacob" userId="7d8c96ee-615b-4163-b878-bbdaccc0888e" providerId="ADAL" clId="{AA1CF597-AEFE-4C3A-A76B-18FE77FE20BC}" dt="2022-06-13T11:02:23.133" v="816" actId="26606"/>
          <ac:spMkLst>
            <pc:docMk/>
            <pc:sldMk cId="1341759128" sldId="263"/>
            <ac:spMk id="3" creationId="{A5EB7038-C13F-4350-9339-4C1D4A59948B}"/>
          </ac:spMkLst>
        </pc:spChg>
        <pc:spChg chg="add del">
          <ac:chgData name="Lundberg, Jacob" userId="7d8c96ee-615b-4163-b878-bbdaccc0888e" providerId="ADAL" clId="{AA1CF597-AEFE-4C3A-A76B-18FE77FE20BC}" dt="2022-06-13T11:02:23.127" v="815" actId="26606"/>
          <ac:spMkLst>
            <pc:docMk/>
            <pc:sldMk cId="1341759128" sldId="263"/>
            <ac:spMk id="10" creationId="{E49CC64F-7275-4E33-961B-0C5CDC439875}"/>
          </ac:spMkLst>
        </pc:spChg>
        <pc:spChg chg="add">
          <ac:chgData name="Lundberg, Jacob" userId="7d8c96ee-615b-4163-b878-bbdaccc0888e" providerId="ADAL" clId="{AA1CF597-AEFE-4C3A-A76B-18FE77FE20BC}" dt="2022-06-13T11:02:23.133" v="816" actId="26606"/>
          <ac:spMkLst>
            <pc:docMk/>
            <pc:sldMk cId="1341759128" sldId="263"/>
            <ac:spMk id="12" creationId="{0CBF71E6-C54A-4E15-90AD-354C39435516}"/>
          </ac:spMkLst>
        </pc:spChg>
        <pc:picChg chg="mod">
          <ac:chgData name="Lundberg, Jacob" userId="7d8c96ee-615b-4163-b878-bbdaccc0888e" providerId="ADAL" clId="{AA1CF597-AEFE-4C3A-A76B-18FE77FE20BC}" dt="2022-06-13T11:02:23.133" v="816" actId="26606"/>
          <ac:picMkLst>
            <pc:docMk/>
            <pc:sldMk cId="1341759128" sldId="263"/>
            <ac:picMk id="5" creationId="{1E0EE9F4-5215-4879-9834-B96EA1AA1F7A}"/>
          </ac:picMkLst>
        </pc:picChg>
      </pc:sldChg>
      <pc:sldChg chg="modSp mod">
        <pc:chgData name="Lundberg, Jacob" userId="7d8c96ee-615b-4163-b878-bbdaccc0888e" providerId="ADAL" clId="{AA1CF597-AEFE-4C3A-A76B-18FE77FE20BC}" dt="2022-06-13T13:51:51.317" v="2352"/>
        <pc:sldMkLst>
          <pc:docMk/>
          <pc:sldMk cId="1534504" sldId="288"/>
        </pc:sldMkLst>
        <pc:spChg chg="mod">
          <ac:chgData name="Lundberg, Jacob" userId="7d8c96ee-615b-4163-b878-bbdaccc0888e" providerId="ADAL" clId="{AA1CF597-AEFE-4C3A-A76B-18FE77FE20BC}" dt="2022-06-13T13:51:51.317" v="2352"/>
          <ac:spMkLst>
            <pc:docMk/>
            <pc:sldMk cId="1534504" sldId="288"/>
            <ac:spMk id="3" creationId="{28507204-8877-48B1-AD8C-79FAC0D0FB5B}"/>
          </ac:spMkLst>
        </pc:spChg>
      </pc:sldChg>
      <pc:sldChg chg="del mod modShow">
        <pc:chgData name="Lundberg, Jacob" userId="7d8c96ee-615b-4163-b878-bbdaccc0888e" providerId="ADAL" clId="{AA1CF597-AEFE-4C3A-A76B-18FE77FE20BC}" dt="2022-06-13T09:20:30.461" v="130" actId="47"/>
        <pc:sldMkLst>
          <pc:docMk/>
          <pc:sldMk cId="1132197463" sldId="289"/>
        </pc:sldMkLst>
      </pc:sldChg>
      <pc:sldChg chg="del mod modShow">
        <pc:chgData name="Lundberg, Jacob" userId="7d8c96ee-615b-4163-b878-bbdaccc0888e" providerId="ADAL" clId="{AA1CF597-AEFE-4C3A-A76B-18FE77FE20BC}" dt="2022-06-13T09:20:32.113" v="139" actId="47"/>
        <pc:sldMkLst>
          <pc:docMk/>
          <pc:sldMk cId="1752494637" sldId="290"/>
        </pc:sldMkLst>
      </pc:sldChg>
      <pc:sldChg chg="del mod modShow">
        <pc:chgData name="Lundberg, Jacob" userId="7d8c96ee-615b-4163-b878-bbdaccc0888e" providerId="ADAL" clId="{AA1CF597-AEFE-4C3A-A76B-18FE77FE20BC}" dt="2022-06-13T09:20:35.977" v="150" actId="47"/>
        <pc:sldMkLst>
          <pc:docMk/>
          <pc:sldMk cId="3420905972" sldId="292"/>
        </pc:sldMkLst>
      </pc:sldChg>
      <pc:sldChg chg="del mod modShow">
        <pc:chgData name="Lundberg, Jacob" userId="7d8c96ee-615b-4163-b878-bbdaccc0888e" providerId="ADAL" clId="{AA1CF597-AEFE-4C3A-A76B-18FE77FE20BC}" dt="2022-06-13T09:20:37.106" v="154" actId="47"/>
        <pc:sldMkLst>
          <pc:docMk/>
          <pc:sldMk cId="3388065929" sldId="294"/>
        </pc:sldMkLst>
      </pc:sldChg>
      <pc:sldChg chg="del mod modShow">
        <pc:chgData name="Lundberg, Jacob" userId="7d8c96ee-615b-4163-b878-bbdaccc0888e" providerId="ADAL" clId="{AA1CF597-AEFE-4C3A-A76B-18FE77FE20BC}" dt="2022-06-13T09:20:31.812" v="137" actId="47"/>
        <pc:sldMkLst>
          <pc:docMk/>
          <pc:sldMk cId="666957201" sldId="295"/>
        </pc:sldMkLst>
      </pc:sldChg>
      <pc:sldChg chg="del mod modShow">
        <pc:chgData name="Lundberg, Jacob" userId="7d8c96ee-615b-4163-b878-bbdaccc0888e" providerId="ADAL" clId="{AA1CF597-AEFE-4C3A-A76B-18FE77FE20BC}" dt="2022-06-13T09:20:37.235" v="155" actId="47"/>
        <pc:sldMkLst>
          <pc:docMk/>
          <pc:sldMk cId="1979153710" sldId="296"/>
        </pc:sldMkLst>
      </pc:sldChg>
      <pc:sldChg chg="del mod modShow">
        <pc:chgData name="Lundberg, Jacob" userId="7d8c96ee-615b-4163-b878-bbdaccc0888e" providerId="ADAL" clId="{AA1CF597-AEFE-4C3A-A76B-18FE77FE20BC}" dt="2022-06-13T09:20:29.683" v="128" actId="47"/>
        <pc:sldMkLst>
          <pc:docMk/>
          <pc:sldMk cId="3744907596" sldId="298"/>
        </pc:sldMkLst>
      </pc:sldChg>
      <pc:sldChg chg="del mod modShow">
        <pc:chgData name="Lundberg, Jacob" userId="7d8c96ee-615b-4163-b878-bbdaccc0888e" providerId="ADAL" clId="{AA1CF597-AEFE-4C3A-A76B-18FE77FE20BC}" dt="2022-06-13T09:20:32.455" v="141" actId="47"/>
        <pc:sldMkLst>
          <pc:docMk/>
          <pc:sldMk cId="430428443" sldId="299"/>
        </pc:sldMkLst>
      </pc:sldChg>
      <pc:sldChg chg="del mod modShow">
        <pc:chgData name="Lundberg, Jacob" userId="7d8c96ee-615b-4163-b878-bbdaccc0888e" providerId="ADAL" clId="{AA1CF597-AEFE-4C3A-A76B-18FE77FE20BC}" dt="2022-06-13T09:20:33.541" v="144" actId="47"/>
        <pc:sldMkLst>
          <pc:docMk/>
          <pc:sldMk cId="2893000602" sldId="300"/>
        </pc:sldMkLst>
      </pc:sldChg>
      <pc:sldChg chg="del mod modShow">
        <pc:chgData name="Lundberg, Jacob" userId="7d8c96ee-615b-4163-b878-bbdaccc0888e" providerId="ADAL" clId="{AA1CF597-AEFE-4C3A-A76B-18FE77FE20BC}" dt="2022-06-13T09:20:34.355" v="146" actId="47"/>
        <pc:sldMkLst>
          <pc:docMk/>
          <pc:sldMk cId="2087738755" sldId="301"/>
        </pc:sldMkLst>
      </pc:sldChg>
      <pc:sldChg chg="del mod modShow">
        <pc:chgData name="Lundberg, Jacob" userId="7d8c96ee-615b-4163-b878-bbdaccc0888e" providerId="ADAL" clId="{AA1CF597-AEFE-4C3A-A76B-18FE77FE20BC}" dt="2022-06-13T09:20:33.915" v="145" actId="47"/>
        <pc:sldMkLst>
          <pc:docMk/>
          <pc:sldMk cId="3128901816" sldId="302"/>
        </pc:sldMkLst>
      </pc:sldChg>
      <pc:sldChg chg="del mod modShow">
        <pc:chgData name="Lundberg, Jacob" userId="7d8c96ee-615b-4163-b878-bbdaccc0888e" providerId="ADAL" clId="{AA1CF597-AEFE-4C3A-A76B-18FE77FE20BC}" dt="2022-06-13T09:20:34.702" v="147" actId="47"/>
        <pc:sldMkLst>
          <pc:docMk/>
          <pc:sldMk cId="501172205" sldId="304"/>
        </pc:sldMkLst>
      </pc:sldChg>
      <pc:sldChg chg="del mod modShow">
        <pc:chgData name="Lundberg, Jacob" userId="7d8c96ee-615b-4163-b878-bbdaccc0888e" providerId="ADAL" clId="{AA1CF597-AEFE-4C3A-A76B-18FE77FE20BC}" dt="2022-06-13T09:20:37.873" v="156" actId="47"/>
        <pc:sldMkLst>
          <pc:docMk/>
          <pc:sldMk cId="1617463233" sldId="305"/>
        </pc:sldMkLst>
      </pc:sldChg>
      <pc:sldChg chg="del mod modShow">
        <pc:chgData name="Lundberg, Jacob" userId="7d8c96ee-615b-4163-b878-bbdaccc0888e" providerId="ADAL" clId="{AA1CF597-AEFE-4C3A-A76B-18FE77FE20BC}" dt="2022-06-13T09:20:32.642" v="142" actId="47"/>
        <pc:sldMkLst>
          <pc:docMk/>
          <pc:sldMk cId="4097390074" sldId="306"/>
        </pc:sldMkLst>
      </pc:sldChg>
      <pc:sldChg chg="del mod modShow">
        <pc:chgData name="Lundberg, Jacob" userId="7d8c96ee-615b-4163-b878-bbdaccc0888e" providerId="ADAL" clId="{AA1CF597-AEFE-4C3A-A76B-18FE77FE20BC}" dt="2022-06-13T09:20:31.087" v="132" actId="47"/>
        <pc:sldMkLst>
          <pc:docMk/>
          <pc:sldMk cId="2380807847" sldId="307"/>
        </pc:sldMkLst>
      </pc:sldChg>
      <pc:sldChg chg="del mod modShow">
        <pc:chgData name="Lundberg, Jacob" userId="7d8c96ee-615b-4163-b878-bbdaccc0888e" providerId="ADAL" clId="{AA1CF597-AEFE-4C3A-A76B-18FE77FE20BC}" dt="2022-06-13T09:20:31.230" v="133" actId="47"/>
        <pc:sldMkLst>
          <pc:docMk/>
          <pc:sldMk cId="2461599005" sldId="308"/>
        </pc:sldMkLst>
      </pc:sldChg>
      <pc:sldChg chg="del mod modShow">
        <pc:chgData name="Lundberg, Jacob" userId="7d8c96ee-615b-4163-b878-bbdaccc0888e" providerId="ADAL" clId="{AA1CF597-AEFE-4C3A-A76B-18FE77FE20BC}" dt="2022-06-13T09:20:31.532" v="135" actId="47"/>
        <pc:sldMkLst>
          <pc:docMk/>
          <pc:sldMk cId="3147267564" sldId="309"/>
        </pc:sldMkLst>
      </pc:sldChg>
      <pc:sldChg chg="del mod modShow">
        <pc:chgData name="Lundberg, Jacob" userId="7d8c96ee-615b-4163-b878-bbdaccc0888e" providerId="ADAL" clId="{AA1CF597-AEFE-4C3A-A76B-18FE77FE20BC}" dt="2022-06-13T09:20:31.664" v="136" actId="47"/>
        <pc:sldMkLst>
          <pc:docMk/>
          <pc:sldMk cId="1716370001" sldId="310"/>
        </pc:sldMkLst>
      </pc:sldChg>
      <pc:sldChg chg="del mod modShow">
        <pc:chgData name="Lundberg, Jacob" userId="7d8c96ee-615b-4163-b878-bbdaccc0888e" providerId="ADAL" clId="{AA1CF597-AEFE-4C3A-A76B-18FE77FE20BC}" dt="2022-06-13T09:20:32.258" v="140" actId="47"/>
        <pc:sldMkLst>
          <pc:docMk/>
          <pc:sldMk cId="645637282" sldId="311"/>
        </pc:sldMkLst>
      </pc:sldChg>
      <pc:sldChg chg="del mod modShow">
        <pc:chgData name="Lundberg, Jacob" userId="7d8c96ee-615b-4163-b878-bbdaccc0888e" providerId="ADAL" clId="{AA1CF597-AEFE-4C3A-A76B-18FE77FE20BC}" dt="2022-06-13T09:20:31.381" v="134" actId="47"/>
        <pc:sldMkLst>
          <pc:docMk/>
          <pc:sldMk cId="1462118570" sldId="312"/>
        </pc:sldMkLst>
      </pc:sldChg>
      <pc:sldChg chg="del mod modShow">
        <pc:chgData name="Lundberg, Jacob" userId="7d8c96ee-615b-4163-b878-bbdaccc0888e" providerId="ADAL" clId="{AA1CF597-AEFE-4C3A-A76B-18FE77FE20BC}" dt="2022-06-13T09:20:31.966" v="138" actId="47"/>
        <pc:sldMkLst>
          <pc:docMk/>
          <pc:sldMk cId="2961265360" sldId="313"/>
        </pc:sldMkLst>
      </pc:sldChg>
      <pc:sldChg chg="del mod modShow">
        <pc:chgData name="Lundberg, Jacob" userId="7d8c96ee-615b-4163-b878-bbdaccc0888e" providerId="ADAL" clId="{AA1CF597-AEFE-4C3A-A76B-18FE77FE20BC}" dt="2022-06-13T09:20:33.082" v="143" actId="47"/>
        <pc:sldMkLst>
          <pc:docMk/>
          <pc:sldMk cId="1610335593" sldId="314"/>
        </pc:sldMkLst>
      </pc:sldChg>
      <pc:sldChg chg="del mod modShow">
        <pc:chgData name="Lundberg, Jacob" userId="7d8c96ee-615b-4163-b878-bbdaccc0888e" providerId="ADAL" clId="{AA1CF597-AEFE-4C3A-A76B-18FE77FE20BC}" dt="2022-06-13T09:20:36.115" v="151" actId="47"/>
        <pc:sldMkLst>
          <pc:docMk/>
          <pc:sldMk cId="3318309695" sldId="315"/>
        </pc:sldMkLst>
      </pc:sldChg>
      <pc:sldChg chg="del mod modShow">
        <pc:chgData name="Lundberg, Jacob" userId="7d8c96ee-615b-4163-b878-bbdaccc0888e" providerId="ADAL" clId="{AA1CF597-AEFE-4C3A-A76B-18FE77FE20BC}" dt="2022-06-13T09:20:35.290" v="149" actId="47"/>
        <pc:sldMkLst>
          <pc:docMk/>
          <pc:sldMk cId="774184903" sldId="316"/>
        </pc:sldMkLst>
      </pc:sldChg>
      <pc:sldChg chg="del mod modShow">
        <pc:chgData name="Lundberg, Jacob" userId="7d8c96ee-615b-4163-b878-bbdaccc0888e" providerId="ADAL" clId="{AA1CF597-AEFE-4C3A-A76B-18FE77FE20BC}" dt="2022-06-13T09:20:34.971" v="148" actId="47"/>
        <pc:sldMkLst>
          <pc:docMk/>
          <pc:sldMk cId="3063576312" sldId="317"/>
        </pc:sldMkLst>
      </pc:sldChg>
      <pc:sldChg chg="del mod modShow">
        <pc:chgData name="Lundberg, Jacob" userId="7d8c96ee-615b-4163-b878-bbdaccc0888e" providerId="ADAL" clId="{AA1CF597-AEFE-4C3A-A76B-18FE77FE20BC}" dt="2022-06-13T09:20:36.287" v="152" actId="47"/>
        <pc:sldMkLst>
          <pc:docMk/>
          <pc:sldMk cId="3148526175" sldId="318"/>
        </pc:sldMkLst>
      </pc:sldChg>
      <pc:sldChg chg="del mod modShow">
        <pc:chgData name="Lundberg, Jacob" userId="7d8c96ee-615b-4163-b878-bbdaccc0888e" providerId="ADAL" clId="{AA1CF597-AEFE-4C3A-A76B-18FE77FE20BC}" dt="2022-06-13T09:20:36.623" v="153" actId="47"/>
        <pc:sldMkLst>
          <pc:docMk/>
          <pc:sldMk cId="1985077405" sldId="319"/>
        </pc:sldMkLst>
      </pc:sldChg>
      <pc:sldChg chg="del mod modShow">
        <pc:chgData name="Lundberg, Jacob" userId="7d8c96ee-615b-4163-b878-bbdaccc0888e" providerId="ADAL" clId="{AA1CF597-AEFE-4C3A-A76B-18FE77FE20BC}" dt="2022-06-13T09:20:30.169" v="129" actId="47"/>
        <pc:sldMkLst>
          <pc:docMk/>
          <pc:sldMk cId="3422576998" sldId="320"/>
        </pc:sldMkLst>
      </pc:sldChg>
      <pc:sldChg chg="del mod modShow">
        <pc:chgData name="Lundberg, Jacob" userId="7d8c96ee-615b-4163-b878-bbdaccc0888e" providerId="ADAL" clId="{AA1CF597-AEFE-4C3A-A76B-18FE77FE20BC}" dt="2022-06-13T09:20:30.762" v="131" actId="47"/>
        <pc:sldMkLst>
          <pc:docMk/>
          <pc:sldMk cId="2167190967" sldId="321"/>
        </pc:sldMkLst>
      </pc:sldChg>
      <pc:sldChg chg="new del">
        <pc:chgData name="Lundberg, Jacob" userId="7d8c96ee-615b-4163-b878-bbdaccc0888e" providerId="ADAL" clId="{AA1CF597-AEFE-4C3A-A76B-18FE77FE20BC}" dt="2022-06-13T09:19:02.518" v="63" actId="680"/>
        <pc:sldMkLst>
          <pc:docMk/>
          <pc:sldMk cId="28725312" sldId="322"/>
        </pc:sldMkLst>
      </pc:sldChg>
      <pc:sldChg chg="addSp delSp modSp new mod ord setBg">
        <pc:chgData name="Lundberg, Jacob" userId="7d8c96ee-615b-4163-b878-bbdaccc0888e" providerId="ADAL" clId="{AA1CF597-AEFE-4C3A-A76B-18FE77FE20BC}" dt="2022-06-13T14:38:53.613" v="2366" actId="26606"/>
        <pc:sldMkLst>
          <pc:docMk/>
          <pc:sldMk cId="1818034948" sldId="322"/>
        </pc:sldMkLst>
        <pc:spChg chg="mod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2" creationId="{8D9EDFB6-BC58-417C-99CD-771A510A754C}"/>
          </ac:spMkLst>
        </pc:spChg>
        <pc:spChg chg="mod ord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3" creationId="{0E2C229D-917E-4FE4-8F76-D7D3FA4E4349}"/>
          </ac:spMkLst>
        </pc:spChg>
        <pc:spChg chg="add del">
          <ac:chgData name="Lundberg, Jacob" userId="7d8c96ee-615b-4163-b878-bbdaccc0888e" providerId="ADAL" clId="{AA1CF597-AEFE-4C3A-A76B-18FE77FE20BC}" dt="2022-06-13T14:38:43.868" v="2360" actId="26606"/>
          <ac:spMkLst>
            <pc:docMk/>
            <pc:sldMk cId="1818034948" sldId="322"/>
            <ac:spMk id="10" creationId="{04812C46-200A-4DEB-A05E-3ED6C68C2387}"/>
          </ac:spMkLst>
        </pc:spChg>
        <pc:spChg chg="add del">
          <ac:chgData name="Lundberg, Jacob" userId="7d8c96ee-615b-4163-b878-bbdaccc0888e" providerId="ADAL" clId="{AA1CF597-AEFE-4C3A-A76B-18FE77FE20BC}" dt="2022-06-13T14:38:43.868" v="2360" actId="26606"/>
          <ac:spMkLst>
            <pc:docMk/>
            <pc:sldMk cId="1818034948" sldId="322"/>
            <ac:spMk id="12" creationId="{D1EA859B-E555-4109-94F3-6700E046E008}"/>
          </ac:spMkLst>
        </pc:spChg>
        <pc:spChg chg="add del">
          <ac:chgData name="Lundberg, Jacob" userId="7d8c96ee-615b-4163-b878-bbdaccc0888e" providerId="ADAL" clId="{AA1CF597-AEFE-4C3A-A76B-18FE77FE20BC}" dt="2022-06-13T14:38:45.063" v="2362" actId="26606"/>
          <ac:spMkLst>
            <pc:docMk/>
            <pc:sldMk cId="1818034948" sldId="322"/>
            <ac:spMk id="14" creationId="{6CB927A4-E432-4310-9CD5-E89FF5063179}"/>
          </ac:spMkLst>
        </pc:spChg>
        <pc:spChg chg="add del">
          <ac:chgData name="Lundberg, Jacob" userId="7d8c96ee-615b-4163-b878-bbdaccc0888e" providerId="ADAL" clId="{AA1CF597-AEFE-4C3A-A76B-18FE77FE20BC}" dt="2022-06-13T14:38:45.063" v="2362" actId="26606"/>
          <ac:spMkLst>
            <pc:docMk/>
            <pc:sldMk cId="1818034948" sldId="322"/>
            <ac:spMk id="15" creationId="{327D73B4-9F5C-4A64-A179-51B9500CB8B5}"/>
          </ac:spMkLst>
        </pc:spChg>
        <pc:spChg chg="add del">
          <ac:chgData name="Lundberg, Jacob" userId="7d8c96ee-615b-4163-b878-bbdaccc0888e" providerId="ADAL" clId="{AA1CF597-AEFE-4C3A-A76B-18FE77FE20BC}" dt="2022-06-13T14:38:45.063" v="2362" actId="26606"/>
          <ac:spMkLst>
            <pc:docMk/>
            <pc:sldMk cId="1818034948" sldId="322"/>
            <ac:spMk id="16" creationId="{1453BF6C-B012-48B7-B4E8-6D7AC7C27D02}"/>
          </ac:spMkLst>
        </pc:spChg>
        <pc:spChg chg="add del">
          <ac:chgData name="Lundberg, Jacob" userId="7d8c96ee-615b-4163-b878-bbdaccc0888e" providerId="ADAL" clId="{AA1CF597-AEFE-4C3A-A76B-18FE77FE20BC}" dt="2022-06-13T14:38:45.063" v="2362" actId="26606"/>
          <ac:spMkLst>
            <pc:docMk/>
            <pc:sldMk cId="1818034948" sldId="322"/>
            <ac:spMk id="17" creationId="{C1F06963-6374-4B48-844F-071A9BAAAE02}"/>
          </ac:spMkLst>
        </pc:spChg>
        <pc:spChg chg="add del">
          <ac:chgData name="Lundberg, Jacob" userId="7d8c96ee-615b-4163-b878-bbdaccc0888e" providerId="ADAL" clId="{AA1CF597-AEFE-4C3A-A76B-18FE77FE20BC}" dt="2022-06-13T14:38:45.063" v="2362" actId="26606"/>
          <ac:spMkLst>
            <pc:docMk/>
            <pc:sldMk cId="1818034948" sldId="322"/>
            <ac:spMk id="18" creationId="{E3020543-B24B-4EC4-8FFC-8DD88EEA91A8}"/>
          </ac:spMkLst>
        </pc:spChg>
        <pc:spChg chg="add del">
          <ac:chgData name="Lundberg, Jacob" userId="7d8c96ee-615b-4163-b878-bbdaccc0888e" providerId="ADAL" clId="{AA1CF597-AEFE-4C3A-A76B-18FE77FE20BC}" dt="2022-06-13T14:38:47.132" v="2364" actId="26606"/>
          <ac:spMkLst>
            <pc:docMk/>
            <pc:sldMk cId="1818034948" sldId="322"/>
            <ac:spMk id="22" creationId="{04812C46-200A-4DEB-A05E-3ED6C68C2387}"/>
          </ac:spMkLst>
        </pc:spChg>
        <pc:spChg chg="add del">
          <ac:chgData name="Lundberg, Jacob" userId="7d8c96ee-615b-4163-b878-bbdaccc0888e" providerId="ADAL" clId="{AA1CF597-AEFE-4C3A-A76B-18FE77FE20BC}" dt="2022-06-13T14:38:47.132" v="2364" actId="26606"/>
          <ac:spMkLst>
            <pc:docMk/>
            <pc:sldMk cId="1818034948" sldId="322"/>
            <ac:spMk id="23" creationId="{D1EA859B-E555-4109-94F3-6700E046E008}"/>
          </ac:spMkLst>
        </pc:spChg>
        <pc:spChg chg="add del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37" creationId="{A81E7530-396C-45F0-92F4-A885648D1631}"/>
          </ac:spMkLst>
        </pc:spChg>
        <pc:spChg chg="add del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38" creationId="{D9F5512A-48E1-4C07-B75E-3CCC517B6804}"/>
          </ac:spMkLst>
        </pc:spChg>
        <pc:spChg chg="add del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39" creationId="{7316481C-0A49-4796-812B-0D64F063B720}"/>
          </ac:spMkLst>
        </pc:spChg>
        <pc:spChg chg="add del">
          <ac:chgData name="Lundberg, Jacob" userId="7d8c96ee-615b-4163-b878-bbdaccc0888e" providerId="ADAL" clId="{AA1CF597-AEFE-4C3A-A76B-18FE77FE20BC}" dt="2022-06-13T14:38:53.613" v="2366" actId="26606"/>
          <ac:spMkLst>
            <pc:docMk/>
            <pc:sldMk cId="1818034948" sldId="322"/>
            <ac:spMk id="40" creationId="{A5271697-90F1-4A23-8EF2-0179F2EAFACB}"/>
          </ac:spMkLst>
        </pc:spChg>
        <pc:grpChg chg="add del">
          <ac:chgData name="Lundberg, Jacob" userId="7d8c96ee-615b-4163-b878-bbdaccc0888e" providerId="ADAL" clId="{AA1CF597-AEFE-4C3A-A76B-18FE77FE20BC}" dt="2022-06-13T14:38:53.613" v="2366" actId="26606"/>
          <ac:grpSpMkLst>
            <pc:docMk/>
            <pc:sldMk cId="1818034948" sldId="322"/>
            <ac:grpSpMk id="41" creationId="{81DE8B58-F373-409E-A253-4380A66091D4}"/>
          </ac:grpSpMkLst>
        </pc:grpChg>
        <pc:picChg chg="add mod ord">
          <ac:chgData name="Lundberg, Jacob" userId="7d8c96ee-615b-4163-b878-bbdaccc0888e" providerId="ADAL" clId="{AA1CF597-AEFE-4C3A-A76B-18FE77FE20BC}" dt="2022-06-13T14:38:53.613" v="2366" actId="26606"/>
          <ac:picMkLst>
            <pc:docMk/>
            <pc:sldMk cId="1818034948" sldId="322"/>
            <ac:picMk id="5" creationId="{CB0FE72B-6E41-498D-AD2D-D93C98999DBE}"/>
          </ac:picMkLst>
        </pc:picChg>
        <pc:cxnChg chg="add del">
          <ac:chgData name="Lundberg, Jacob" userId="7d8c96ee-615b-4163-b878-bbdaccc0888e" providerId="ADAL" clId="{AA1CF597-AEFE-4C3A-A76B-18FE77FE20BC}" dt="2022-06-13T14:38:45.063" v="2362" actId="26606"/>
          <ac:cxnSpMkLst>
            <pc:docMk/>
            <pc:sldMk cId="1818034948" sldId="322"/>
            <ac:cxnSpMk id="20" creationId="{C49DA8F6-BCC1-4447-B54C-57856834B94B}"/>
          </ac:cxnSpMkLst>
        </pc:cxnChg>
      </pc:sldChg>
      <pc:sldChg chg="modSp add del mod">
        <pc:chgData name="Lundberg, Jacob" userId="7d8c96ee-615b-4163-b878-bbdaccc0888e" providerId="ADAL" clId="{AA1CF597-AEFE-4C3A-A76B-18FE77FE20BC}" dt="2022-06-13T11:19:04.985" v="1115" actId="47"/>
        <pc:sldMkLst>
          <pc:docMk/>
          <pc:sldMk cId="3836911200" sldId="323"/>
        </pc:sldMkLst>
        <pc:spChg chg="mod">
          <ac:chgData name="Lundberg, Jacob" userId="7d8c96ee-615b-4163-b878-bbdaccc0888e" providerId="ADAL" clId="{AA1CF597-AEFE-4C3A-A76B-18FE77FE20BC}" dt="2022-06-13T11:09:54.758" v="1048" actId="20577"/>
          <ac:spMkLst>
            <pc:docMk/>
            <pc:sldMk cId="3836911200" sldId="323"/>
            <ac:spMk id="2" creationId="{8D9EDFB6-BC58-417C-99CD-771A510A754C}"/>
          </ac:spMkLst>
        </pc:spChg>
        <pc:spChg chg="mod">
          <ac:chgData name="Lundberg, Jacob" userId="7d8c96ee-615b-4163-b878-bbdaccc0888e" providerId="ADAL" clId="{AA1CF597-AEFE-4C3A-A76B-18FE77FE20BC}" dt="2022-06-13T11:18:58.091" v="1111" actId="21"/>
          <ac:spMkLst>
            <pc:docMk/>
            <pc:sldMk cId="3836911200" sldId="323"/>
            <ac:spMk id="3" creationId="{0E2C229D-917E-4FE4-8F76-D7D3FA4E4349}"/>
          </ac:spMkLst>
        </pc:spChg>
      </pc:sldChg>
      <pc:sldChg chg="delSp modSp new del mod ord">
        <pc:chgData name="Lundberg, Jacob" userId="7d8c96ee-615b-4163-b878-bbdaccc0888e" providerId="ADAL" clId="{AA1CF597-AEFE-4C3A-A76B-18FE77FE20BC}" dt="2022-06-13T11:55:36.588" v="1972" actId="47"/>
        <pc:sldMkLst>
          <pc:docMk/>
          <pc:sldMk cId="470264363" sldId="324"/>
        </pc:sldMkLst>
        <pc:spChg chg="mod">
          <ac:chgData name="Lundberg, Jacob" userId="7d8c96ee-615b-4163-b878-bbdaccc0888e" providerId="ADAL" clId="{AA1CF597-AEFE-4C3A-A76B-18FE77FE20BC}" dt="2022-06-13T09:21:05.340" v="170" actId="20577"/>
          <ac:spMkLst>
            <pc:docMk/>
            <pc:sldMk cId="470264363" sldId="324"/>
            <ac:spMk id="2" creationId="{58172763-68BA-49B0-8036-8AE0058406CC}"/>
          </ac:spMkLst>
        </pc:spChg>
        <pc:spChg chg="del">
          <ac:chgData name="Lundberg, Jacob" userId="7d8c96ee-615b-4163-b878-bbdaccc0888e" providerId="ADAL" clId="{AA1CF597-AEFE-4C3A-A76B-18FE77FE20BC}" dt="2022-06-13T09:21:02.821" v="166" actId="478"/>
          <ac:spMkLst>
            <pc:docMk/>
            <pc:sldMk cId="470264363" sldId="324"/>
            <ac:spMk id="3" creationId="{A98D5DCF-784E-4CEC-A033-75F82F872414}"/>
          </ac:spMkLst>
        </pc:spChg>
      </pc:sldChg>
      <pc:sldChg chg="addSp delSp modSp new mod setBg setClrOvrMap">
        <pc:chgData name="Lundberg, Jacob" userId="7d8c96ee-615b-4163-b878-bbdaccc0888e" providerId="ADAL" clId="{AA1CF597-AEFE-4C3A-A76B-18FE77FE20BC}" dt="2022-06-13T14:38:10.330" v="2358" actId="20577"/>
        <pc:sldMkLst>
          <pc:docMk/>
          <pc:sldMk cId="3309664738" sldId="325"/>
        </pc:sldMkLst>
        <pc:spChg chg="mod">
          <ac:chgData name="Lundberg, Jacob" userId="7d8c96ee-615b-4163-b878-bbdaccc0888e" providerId="ADAL" clId="{AA1CF597-AEFE-4C3A-A76B-18FE77FE20BC}" dt="2022-06-13T14:38:10.330" v="2358" actId="20577"/>
          <ac:spMkLst>
            <pc:docMk/>
            <pc:sldMk cId="3309664738" sldId="325"/>
            <ac:spMk id="2" creationId="{DBA2B636-6DCD-4BEC-99B8-19E0040D4C8E}"/>
          </ac:spMkLst>
        </pc:spChg>
        <pc:spChg chg="mod">
          <ac:chgData name="Lundberg, Jacob" userId="7d8c96ee-615b-4163-b878-bbdaccc0888e" providerId="ADAL" clId="{AA1CF597-AEFE-4C3A-A76B-18FE77FE20BC}" dt="2022-06-13T11:13:23.809" v="1067" actId="20577"/>
          <ac:spMkLst>
            <pc:docMk/>
            <pc:sldMk cId="3309664738" sldId="325"/>
            <ac:spMk id="3" creationId="{016BD695-52FA-4015-9E93-D04FF594007B}"/>
          </ac:spMkLst>
        </pc:spChg>
        <pc:spChg chg="add del">
          <ac:chgData name="Lundberg, Jacob" userId="7d8c96ee-615b-4163-b878-bbdaccc0888e" providerId="ADAL" clId="{AA1CF597-AEFE-4C3A-A76B-18FE77FE20BC}" dt="2022-06-13T09:33:46.578" v="557" actId="26606"/>
          <ac:spMkLst>
            <pc:docMk/>
            <pc:sldMk cId="3309664738" sldId="325"/>
            <ac:spMk id="18" creationId="{003713C1-2FB2-413B-BF91-3AE41726FB7A}"/>
          </ac:spMkLst>
        </pc:spChg>
        <pc:spChg chg="add del">
          <ac:chgData name="Lundberg, Jacob" userId="7d8c96ee-615b-4163-b878-bbdaccc0888e" providerId="ADAL" clId="{AA1CF597-AEFE-4C3A-A76B-18FE77FE20BC}" dt="2022-06-13T09:33:46.578" v="557" actId="26606"/>
          <ac:spMkLst>
            <pc:docMk/>
            <pc:sldMk cId="3309664738" sldId="325"/>
            <ac:spMk id="20" creationId="{1CAB92A9-A23E-4C58-BF68-EDCB6F12A53E}"/>
          </ac:spMkLst>
        </pc:spChg>
        <pc:spChg chg="add del">
          <ac:chgData name="Lundberg, Jacob" userId="7d8c96ee-615b-4163-b878-bbdaccc0888e" providerId="ADAL" clId="{AA1CF597-AEFE-4C3A-A76B-18FE77FE20BC}" dt="2022-06-13T09:33:46.578" v="557" actId="26606"/>
          <ac:spMkLst>
            <pc:docMk/>
            <pc:sldMk cId="3309664738" sldId="325"/>
            <ac:spMk id="22" creationId="{90795B4D-5022-4A7F-A01D-8D880B7CDBE6}"/>
          </ac:spMkLst>
        </pc:spChg>
        <pc:spChg chg="add del">
          <ac:chgData name="Lundberg, Jacob" userId="7d8c96ee-615b-4163-b878-bbdaccc0888e" providerId="ADAL" clId="{AA1CF597-AEFE-4C3A-A76B-18FE77FE20BC}" dt="2022-06-13T09:33:46.578" v="557" actId="26606"/>
          <ac:spMkLst>
            <pc:docMk/>
            <pc:sldMk cId="3309664738" sldId="325"/>
            <ac:spMk id="24" creationId="{AFD19018-DE7C-4796-ADF2-AD2EB0FC0D9C}"/>
          </ac:spMkLst>
        </pc:spChg>
        <pc:spChg chg="add del">
          <ac:chgData name="Lundberg, Jacob" userId="7d8c96ee-615b-4163-b878-bbdaccc0888e" providerId="ADAL" clId="{AA1CF597-AEFE-4C3A-A76B-18FE77FE20BC}" dt="2022-06-13T09:33:46.578" v="557" actId="26606"/>
          <ac:spMkLst>
            <pc:docMk/>
            <pc:sldMk cId="3309664738" sldId="325"/>
            <ac:spMk id="26" creationId="{B1A0A2C2-4F85-44AF-8708-8DCA4B550CB8}"/>
          </ac:spMkLst>
        </pc:spChg>
        <pc:grpChg chg="add mod">
          <ac:chgData name="Lundberg, Jacob" userId="7d8c96ee-615b-4163-b878-bbdaccc0888e" providerId="ADAL" clId="{AA1CF597-AEFE-4C3A-A76B-18FE77FE20BC}" dt="2022-06-13T09:33:45.413" v="555" actId="164"/>
          <ac:grpSpMkLst>
            <pc:docMk/>
            <pc:sldMk cId="3309664738" sldId="325"/>
            <ac:grpSpMk id="14" creationId="{6D270DC6-7E19-46CD-B7C0-01A141A405DE}"/>
          </ac:grpSpMkLst>
        </pc:grpChg>
        <pc:grpChg chg="add mod">
          <ac:chgData name="Lundberg, Jacob" userId="7d8c96ee-615b-4163-b878-bbdaccc0888e" providerId="ADAL" clId="{AA1CF597-AEFE-4C3A-A76B-18FE77FE20BC}" dt="2022-06-13T11:12:20.312" v="1060" actId="1076"/>
          <ac:grpSpMkLst>
            <pc:docMk/>
            <pc:sldMk cId="3309664738" sldId="325"/>
            <ac:grpSpMk id="21" creationId="{6986F23E-D4A3-470C-8C6A-02DD05612E10}"/>
          </ac:grpSpMkLst>
        </pc:grpChg>
        <pc:picChg chg="add del mod">
          <ac:chgData name="Lundberg, Jacob" userId="7d8c96ee-615b-4163-b878-bbdaccc0888e" providerId="ADAL" clId="{AA1CF597-AEFE-4C3A-A76B-18FE77FE20BC}" dt="2022-06-13T09:30:25.370" v="335" actId="478"/>
          <ac:picMkLst>
            <pc:docMk/>
            <pc:sldMk cId="3309664738" sldId="325"/>
            <ac:picMk id="5" creationId="{FD787494-6D19-49FE-A14C-CFBEC99B42E6}"/>
          </ac:picMkLst>
        </pc:picChg>
        <pc:picChg chg="add del mod">
          <ac:chgData name="Lundberg, Jacob" userId="7d8c96ee-615b-4163-b878-bbdaccc0888e" providerId="ADAL" clId="{AA1CF597-AEFE-4C3A-A76B-18FE77FE20BC}" dt="2022-06-13T11:11:08.499" v="1051" actId="478"/>
          <ac:picMkLst>
            <pc:docMk/>
            <pc:sldMk cId="3309664738" sldId="325"/>
            <ac:picMk id="7" creationId="{662ABBF4-0FE0-4E8A-8AB8-A42F74B1B7DA}"/>
          </ac:picMkLst>
        </pc:picChg>
        <pc:picChg chg="add del mod">
          <ac:chgData name="Lundberg, Jacob" userId="7d8c96ee-615b-4163-b878-bbdaccc0888e" providerId="ADAL" clId="{AA1CF597-AEFE-4C3A-A76B-18FE77FE20BC}" dt="2022-06-13T09:33:50.997" v="560" actId="478"/>
          <ac:picMkLst>
            <pc:docMk/>
            <pc:sldMk cId="3309664738" sldId="325"/>
            <ac:picMk id="9" creationId="{6F6A69A1-AAB0-45FE-8EA7-8D0C410BF952}"/>
          </ac:picMkLst>
        </pc:picChg>
        <pc:picChg chg="add del mod">
          <ac:chgData name="Lundberg, Jacob" userId="7d8c96ee-615b-4163-b878-bbdaccc0888e" providerId="ADAL" clId="{AA1CF597-AEFE-4C3A-A76B-18FE77FE20BC}" dt="2022-06-13T09:34:04.322" v="565" actId="478"/>
          <ac:picMkLst>
            <pc:docMk/>
            <pc:sldMk cId="3309664738" sldId="325"/>
            <ac:picMk id="11" creationId="{8F9946A7-961F-4C4C-9B4B-422F1E3B4659}"/>
          </ac:picMkLst>
        </pc:picChg>
        <pc:picChg chg="add del mod">
          <ac:chgData name="Lundberg, Jacob" userId="7d8c96ee-615b-4163-b878-bbdaccc0888e" providerId="ADAL" clId="{AA1CF597-AEFE-4C3A-A76B-18FE77FE20BC}" dt="2022-06-13T09:33:49.445" v="559" actId="478"/>
          <ac:picMkLst>
            <pc:docMk/>
            <pc:sldMk cId="3309664738" sldId="325"/>
            <ac:picMk id="13" creationId="{59299976-AB2B-4B9B-912F-B107E9A8CAD1}"/>
          </ac:picMkLst>
        </pc:picChg>
        <pc:picChg chg="add mod">
          <ac:chgData name="Lundberg, Jacob" userId="7d8c96ee-615b-4163-b878-bbdaccc0888e" providerId="ADAL" clId="{AA1CF597-AEFE-4C3A-A76B-18FE77FE20BC}" dt="2022-06-13T11:12:19.318" v="1059" actId="1076"/>
          <ac:picMkLst>
            <pc:docMk/>
            <pc:sldMk cId="3309664738" sldId="325"/>
            <ac:picMk id="16" creationId="{B007892F-3AE3-436F-B0FA-B6618B16B93E}"/>
          </ac:picMkLst>
        </pc:picChg>
        <pc:picChg chg="mod">
          <ac:chgData name="Lundberg, Jacob" userId="7d8c96ee-615b-4163-b878-bbdaccc0888e" providerId="ADAL" clId="{AA1CF597-AEFE-4C3A-A76B-18FE77FE20BC}" dt="2022-06-13T11:12:25.233" v="1061" actId="1076"/>
          <ac:picMkLst>
            <pc:docMk/>
            <pc:sldMk cId="3309664738" sldId="325"/>
            <ac:picMk id="23" creationId="{9B886B74-E30B-4EA3-9D93-9F2F81B7E64E}"/>
          </ac:picMkLst>
        </pc:picChg>
        <pc:picChg chg="mod">
          <ac:chgData name="Lundberg, Jacob" userId="7d8c96ee-615b-4163-b878-bbdaccc0888e" providerId="ADAL" clId="{AA1CF597-AEFE-4C3A-A76B-18FE77FE20BC}" dt="2022-06-13T09:33:47.393" v="558"/>
          <ac:picMkLst>
            <pc:docMk/>
            <pc:sldMk cId="3309664738" sldId="325"/>
            <ac:picMk id="25" creationId="{E74B44F3-D7CE-405C-9C9D-8BB587C1C872}"/>
          </ac:picMkLst>
        </pc:picChg>
        <pc:picChg chg="add del mod">
          <ac:chgData name="Lundberg, Jacob" userId="7d8c96ee-615b-4163-b878-bbdaccc0888e" providerId="ADAL" clId="{AA1CF597-AEFE-4C3A-A76B-18FE77FE20BC}" dt="2022-06-13T09:34:01.972" v="564" actId="478"/>
          <ac:picMkLst>
            <pc:docMk/>
            <pc:sldMk cId="3309664738" sldId="325"/>
            <ac:picMk id="27" creationId="{232CE6F2-FF4E-456C-8612-5C70B9D06CF8}"/>
          </ac:picMkLst>
        </pc:picChg>
        <pc:picChg chg="add del mod">
          <ac:chgData name="Lundberg, Jacob" userId="7d8c96ee-615b-4163-b878-bbdaccc0888e" providerId="ADAL" clId="{AA1CF597-AEFE-4C3A-A76B-18FE77FE20BC}" dt="2022-06-13T09:34:08.522" v="566" actId="478"/>
          <ac:picMkLst>
            <pc:docMk/>
            <pc:sldMk cId="3309664738" sldId="325"/>
            <ac:picMk id="28" creationId="{7D2A4C69-0AE9-479E-88F7-8A9BA8258007}"/>
          </ac:picMkLst>
        </pc:picChg>
      </pc:sldChg>
      <pc:sldChg chg="addSp delSp modSp add mod">
        <pc:chgData name="Lundberg, Jacob" userId="7d8c96ee-615b-4163-b878-bbdaccc0888e" providerId="ADAL" clId="{AA1CF597-AEFE-4C3A-A76B-18FE77FE20BC}" dt="2022-06-13T14:38:01.244" v="2354" actId="20577"/>
        <pc:sldMkLst>
          <pc:docMk/>
          <pc:sldMk cId="464056757" sldId="326"/>
        </pc:sldMkLst>
        <pc:spChg chg="mod">
          <ac:chgData name="Lundberg, Jacob" userId="7d8c96ee-615b-4163-b878-bbdaccc0888e" providerId="ADAL" clId="{AA1CF597-AEFE-4C3A-A76B-18FE77FE20BC}" dt="2022-06-13T14:38:01.244" v="2354" actId="20577"/>
          <ac:spMkLst>
            <pc:docMk/>
            <pc:sldMk cId="464056757" sldId="326"/>
            <ac:spMk id="2" creationId="{DBA2B636-6DCD-4BEC-99B8-19E0040D4C8E}"/>
          </ac:spMkLst>
        </pc:spChg>
        <pc:spChg chg="mod">
          <ac:chgData name="Lundberg, Jacob" userId="7d8c96ee-615b-4163-b878-bbdaccc0888e" providerId="ADAL" clId="{AA1CF597-AEFE-4C3A-A76B-18FE77FE20BC}" dt="2022-06-13T11:32:13.296" v="1334" actId="20577"/>
          <ac:spMkLst>
            <pc:docMk/>
            <pc:sldMk cId="464056757" sldId="326"/>
            <ac:spMk id="3" creationId="{016BD695-52FA-4015-9E93-D04FF594007B}"/>
          </ac:spMkLst>
        </pc:spChg>
        <pc:picChg chg="add del mod">
          <ac:chgData name="Lundberg, Jacob" userId="7d8c96ee-615b-4163-b878-bbdaccc0888e" providerId="ADAL" clId="{AA1CF597-AEFE-4C3A-A76B-18FE77FE20BC}" dt="2022-06-13T09:49:12.289" v="682" actId="478"/>
          <ac:picMkLst>
            <pc:docMk/>
            <pc:sldMk cId="464056757" sldId="326"/>
            <ac:picMk id="5" creationId="{99EF9D40-D8A5-4CB0-92B1-4AE9BEF1D5DF}"/>
          </ac:picMkLst>
        </pc:picChg>
        <pc:picChg chg="add del mod">
          <ac:chgData name="Lundberg, Jacob" userId="7d8c96ee-615b-4163-b878-bbdaccc0888e" providerId="ADAL" clId="{AA1CF597-AEFE-4C3A-A76B-18FE77FE20BC}" dt="2022-06-13T09:49:13.219" v="683" actId="478"/>
          <ac:picMkLst>
            <pc:docMk/>
            <pc:sldMk cId="464056757" sldId="326"/>
            <ac:picMk id="7" creationId="{1AD66542-7B1F-458F-9743-8A10B7BF443E}"/>
          </ac:picMkLst>
        </pc:picChg>
        <pc:picChg chg="add mod">
          <ac:chgData name="Lundberg, Jacob" userId="7d8c96ee-615b-4163-b878-bbdaccc0888e" providerId="ADAL" clId="{AA1CF597-AEFE-4C3A-A76B-18FE77FE20BC}" dt="2022-06-13T11:23:57.056" v="1290" actId="1035"/>
          <ac:picMkLst>
            <pc:docMk/>
            <pc:sldMk cId="464056757" sldId="326"/>
            <ac:picMk id="9" creationId="{9B0FA7D3-D7BD-4AB1-B58E-988157244BCD}"/>
          </ac:picMkLst>
        </pc:picChg>
        <pc:picChg chg="add mod">
          <ac:chgData name="Lundberg, Jacob" userId="7d8c96ee-615b-4163-b878-bbdaccc0888e" providerId="ADAL" clId="{AA1CF597-AEFE-4C3A-A76B-18FE77FE20BC}" dt="2022-06-13T11:23:57.056" v="1290" actId="1035"/>
          <ac:picMkLst>
            <pc:docMk/>
            <pc:sldMk cId="464056757" sldId="326"/>
            <ac:picMk id="11" creationId="{D53DB677-36FF-4D33-8C92-30573FFA7C7A}"/>
          </ac:picMkLst>
        </pc:picChg>
      </pc:sldChg>
      <pc:sldChg chg="addSp modSp add mod">
        <pc:chgData name="Lundberg, Jacob" userId="7d8c96ee-615b-4163-b878-bbdaccc0888e" providerId="ADAL" clId="{AA1CF597-AEFE-4C3A-A76B-18FE77FE20BC}" dt="2022-06-13T14:38:04.353" v="2356" actId="20577"/>
        <pc:sldMkLst>
          <pc:docMk/>
          <pc:sldMk cId="3542290994" sldId="327"/>
        </pc:sldMkLst>
        <pc:spChg chg="mod">
          <ac:chgData name="Lundberg, Jacob" userId="7d8c96ee-615b-4163-b878-bbdaccc0888e" providerId="ADAL" clId="{AA1CF597-AEFE-4C3A-A76B-18FE77FE20BC}" dt="2022-06-13T14:38:04.353" v="2356" actId="20577"/>
          <ac:spMkLst>
            <pc:docMk/>
            <pc:sldMk cId="3542290994" sldId="327"/>
            <ac:spMk id="2" creationId="{DBA2B636-6DCD-4BEC-99B8-19E0040D4C8E}"/>
          </ac:spMkLst>
        </pc:spChg>
        <pc:spChg chg="mod">
          <ac:chgData name="Lundberg, Jacob" userId="7d8c96ee-615b-4163-b878-bbdaccc0888e" providerId="ADAL" clId="{AA1CF597-AEFE-4C3A-A76B-18FE77FE20BC}" dt="2022-06-13T11:41:30.362" v="1614"/>
          <ac:spMkLst>
            <pc:docMk/>
            <pc:sldMk cId="3542290994" sldId="327"/>
            <ac:spMk id="3" creationId="{016BD695-52FA-4015-9E93-D04FF594007B}"/>
          </ac:spMkLst>
        </pc:spChg>
        <pc:picChg chg="add mod">
          <ac:chgData name="Lundberg, Jacob" userId="7d8c96ee-615b-4163-b878-bbdaccc0888e" providerId="ADAL" clId="{AA1CF597-AEFE-4C3A-A76B-18FE77FE20BC}" dt="2022-06-13T11:40:20.177" v="1506" actId="1076"/>
          <ac:picMkLst>
            <pc:docMk/>
            <pc:sldMk cId="3542290994" sldId="327"/>
            <ac:picMk id="5" creationId="{D5D11938-2016-433D-A48E-F8DC9C847AE8}"/>
          </ac:picMkLst>
        </pc:picChg>
        <pc:picChg chg="add mod">
          <ac:chgData name="Lundberg, Jacob" userId="7d8c96ee-615b-4163-b878-bbdaccc0888e" providerId="ADAL" clId="{AA1CF597-AEFE-4C3A-A76B-18FE77FE20BC}" dt="2022-06-13T11:41:46.929" v="1617" actId="1076"/>
          <ac:picMkLst>
            <pc:docMk/>
            <pc:sldMk cId="3542290994" sldId="327"/>
            <ac:picMk id="7" creationId="{81B7E83E-0FA8-47E0-86CC-07644FE564D9}"/>
          </ac:picMkLst>
        </pc:picChg>
      </pc:sldChg>
      <pc:sldChg chg="add del">
        <pc:chgData name="Lundberg, Jacob" userId="7d8c96ee-615b-4163-b878-bbdaccc0888e" providerId="ADAL" clId="{AA1CF597-AEFE-4C3A-A76B-18FE77FE20BC}" dt="2022-06-13T09:23:34.972" v="277" actId="2890"/>
        <pc:sldMkLst>
          <pc:docMk/>
          <pc:sldMk cId="762046263" sldId="328"/>
        </pc:sldMkLst>
      </pc:sldChg>
      <pc:sldChg chg="addSp delSp modSp new mod setBg">
        <pc:chgData name="Lundberg, Jacob" userId="7d8c96ee-615b-4163-b878-bbdaccc0888e" providerId="ADAL" clId="{AA1CF597-AEFE-4C3A-A76B-18FE77FE20BC}" dt="2022-06-13T11:57:29.873" v="2114" actId="20577"/>
        <pc:sldMkLst>
          <pc:docMk/>
          <pc:sldMk cId="3722089593" sldId="328"/>
        </pc:sldMkLst>
        <pc:spChg chg="mod">
          <ac:chgData name="Lundberg, Jacob" userId="7d8c96ee-615b-4163-b878-bbdaccc0888e" providerId="ADAL" clId="{AA1CF597-AEFE-4C3A-A76B-18FE77FE20BC}" dt="2022-06-13T11:34:05.132" v="1397" actId="26606"/>
          <ac:spMkLst>
            <pc:docMk/>
            <pc:sldMk cId="3722089593" sldId="328"/>
            <ac:spMk id="2" creationId="{3DB23E19-0DE8-40CC-9AA7-EAD3A5AD3F1E}"/>
          </ac:spMkLst>
        </pc:spChg>
        <pc:spChg chg="mod">
          <ac:chgData name="Lundberg, Jacob" userId="7d8c96ee-615b-4163-b878-bbdaccc0888e" providerId="ADAL" clId="{AA1CF597-AEFE-4C3A-A76B-18FE77FE20BC}" dt="2022-06-13T11:57:29.873" v="2114" actId="20577"/>
          <ac:spMkLst>
            <pc:docMk/>
            <pc:sldMk cId="3722089593" sldId="328"/>
            <ac:spMk id="3" creationId="{800B9BE0-E8B0-45C4-8502-7FC76D4A5DEC}"/>
          </ac:spMkLst>
        </pc:spChg>
        <pc:spChg chg="add del">
          <ac:chgData name="Lundberg, Jacob" userId="7d8c96ee-615b-4163-b878-bbdaccc0888e" providerId="ADAL" clId="{AA1CF597-AEFE-4C3A-A76B-18FE77FE20BC}" dt="2022-06-13T11:34:05.132" v="1397" actId="26606"/>
          <ac:spMkLst>
            <pc:docMk/>
            <pc:sldMk cId="3722089593" sldId="328"/>
            <ac:spMk id="10" creationId="{04812C46-200A-4DEB-A05E-3ED6C68C2387}"/>
          </ac:spMkLst>
        </pc:spChg>
        <pc:spChg chg="add del">
          <ac:chgData name="Lundberg, Jacob" userId="7d8c96ee-615b-4163-b878-bbdaccc0888e" providerId="ADAL" clId="{AA1CF597-AEFE-4C3A-A76B-18FE77FE20BC}" dt="2022-06-13T11:34:05.132" v="1397" actId="26606"/>
          <ac:spMkLst>
            <pc:docMk/>
            <pc:sldMk cId="3722089593" sldId="328"/>
            <ac:spMk id="12" creationId="{D1EA859B-E555-4109-94F3-6700E046E008}"/>
          </ac:spMkLst>
        </pc:spChg>
        <pc:picChg chg="add mod ord">
          <ac:chgData name="Lundberg, Jacob" userId="7d8c96ee-615b-4163-b878-bbdaccc0888e" providerId="ADAL" clId="{AA1CF597-AEFE-4C3A-A76B-18FE77FE20BC}" dt="2022-06-13T11:34:09.907" v="1399" actId="1076"/>
          <ac:picMkLst>
            <pc:docMk/>
            <pc:sldMk cId="3722089593" sldId="328"/>
            <ac:picMk id="5" creationId="{661A3868-7573-4EE5-9734-F146AAAC259D}"/>
          </ac:picMkLst>
        </pc:picChg>
      </pc:sldChg>
      <pc:sldChg chg="modSp new mod">
        <pc:chgData name="Lundberg, Jacob" userId="7d8c96ee-615b-4163-b878-bbdaccc0888e" providerId="ADAL" clId="{AA1CF597-AEFE-4C3A-A76B-18FE77FE20BC}" dt="2022-06-13T12:28:53.403" v="2164" actId="20577"/>
        <pc:sldMkLst>
          <pc:docMk/>
          <pc:sldMk cId="3189726449" sldId="329"/>
        </pc:sldMkLst>
        <pc:spChg chg="mod">
          <ac:chgData name="Lundberg, Jacob" userId="7d8c96ee-615b-4163-b878-bbdaccc0888e" providerId="ADAL" clId="{AA1CF597-AEFE-4C3A-A76B-18FE77FE20BC}" dt="2022-06-13T09:25:13.984" v="329" actId="20577"/>
          <ac:spMkLst>
            <pc:docMk/>
            <pc:sldMk cId="3189726449" sldId="329"/>
            <ac:spMk id="2" creationId="{6B0D8EFD-002A-42A1-A671-A252E56DE197}"/>
          </ac:spMkLst>
        </pc:spChg>
        <pc:spChg chg="mod">
          <ac:chgData name="Lundberg, Jacob" userId="7d8c96ee-615b-4163-b878-bbdaccc0888e" providerId="ADAL" clId="{AA1CF597-AEFE-4C3A-A76B-18FE77FE20BC}" dt="2022-06-13T12:28:53.403" v="2164" actId="20577"/>
          <ac:spMkLst>
            <pc:docMk/>
            <pc:sldMk cId="3189726449" sldId="329"/>
            <ac:spMk id="3" creationId="{E461127A-CCAA-4868-95C5-4D2743A00BA3}"/>
          </ac:spMkLst>
        </pc:spChg>
      </pc:sldChg>
      <pc:sldChg chg="modSp add mod">
        <pc:chgData name="Lundberg, Jacob" userId="7d8c96ee-615b-4163-b878-bbdaccc0888e" providerId="ADAL" clId="{AA1CF597-AEFE-4C3A-A76B-18FE77FE20BC}" dt="2022-06-13T13:47:41.429" v="2346" actId="20577"/>
        <pc:sldMkLst>
          <pc:docMk/>
          <pc:sldMk cId="856876242" sldId="330"/>
        </pc:sldMkLst>
        <pc:spChg chg="mod">
          <ac:chgData name="Lundberg, Jacob" userId="7d8c96ee-615b-4163-b878-bbdaccc0888e" providerId="ADAL" clId="{AA1CF597-AEFE-4C3A-A76B-18FE77FE20BC}" dt="2022-06-13T11:09:37.405" v="999" actId="20577"/>
          <ac:spMkLst>
            <pc:docMk/>
            <pc:sldMk cId="856876242" sldId="330"/>
            <ac:spMk id="2" creationId="{8D9EDFB6-BC58-417C-99CD-771A510A754C}"/>
          </ac:spMkLst>
        </pc:spChg>
        <pc:spChg chg="mod">
          <ac:chgData name="Lundberg, Jacob" userId="7d8c96ee-615b-4163-b878-bbdaccc0888e" providerId="ADAL" clId="{AA1CF597-AEFE-4C3A-A76B-18FE77FE20BC}" dt="2022-06-13T13:47:41.429" v="2346" actId="20577"/>
          <ac:spMkLst>
            <pc:docMk/>
            <pc:sldMk cId="856876242" sldId="330"/>
            <ac:spMk id="3" creationId="{0E2C229D-917E-4FE4-8F76-D7D3FA4E4349}"/>
          </ac:spMkLst>
        </pc:spChg>
      </pc:sldChg>
      <pc:sldChg chg="modSp new mod">
        <pc:chgData name="Lundberg, Jacob" userId="7d8c96ee-615b-4163-b878-bbdaccc0888e" providerId="ADAL" clId="{AA1CF597-AEFE-4C3A-A76B-18FE77FE20BC}" dt="2022-06-13T11:32:41.947" v="1359" actId="20577"/>
        <pc:sldMkLst>
          <pc:docMk/>
          <pc:sldMk cId="831508810" sldId="331"/>
        </pc:sldMkLst>
        <pc:spChg chg="mod">
          <ac:chgData name="Lundberg, Jacob" userId="7d8c96ee-615b-4163-b878-bbdaccc0888e" providerId="ADAL" clId="{AA1CF597-AEFE-4C3A-A76B-18FE77FE20BC}" dt="2022-06-13T11:15:43.713" v="1091" actId="20577"/>
          <ac:spMkLst>
            <pc:docMk/>
            <pc:sldMk cId="831508810" sldId="331"/>
            <ac:spMk id="2" creationId="{7C40DDAA-1BCC-422B-9D1D-8E4CD7719F07}"/>
          </ac:spMkLst>
        </pc:spChg>
        <pc:spChg chg="mod">
          <ac:chgData name="Lundberg, Jacob" userId="7d8c96ee-615b-4163-b878-bbdaccc0888e" providerId="ADAL" clId="{AA1CF597-AEFE-4C3A-A76B-18FE77FE20BC}" dt="2022-06-13T11:32:41.947" v="1359" actId="20577"/>
          <ac:spMkLst>
            <pc:docMk/>
            <pc:sldMk cId="831508810" sldId="331"/>
            <ac:spMk id="3" creationId="{CBC5DE3D-13D9-49AE-AD0D-47A2E120D7DE}"/>
          </ac:spMkLst>
        </pc:spChg>
      </pc:sldChg>
      <pc:sldChg chg="modSp add del mod">
        <pc:chgData name="Lundberg, Jacob" userId="7d8c96ee-615b-4163-b878-bbdaccc0888e" providerId="ADAL" clId="{AA1CF597-AEFE-4C3A-A76B-18FE77FE20BC}" dt="2022-06-13T11:15:37.960" v="1080" actId="2890"/>
        <pc:sldMkLst>
          <pc:docMk/>
          <pc:sldMk cId="1434350938" sldId="331"/>
        </pc:sldMkLst>
        <pc:spChg chg="mod">
          <ac:chgData name="Lundberg, Jacob" userId="7d8c96ee-615b-4163-b878-bbdaccc0888e" providerId="ADAL" clId="{AA1CF597-AEFE-4C3A-A76B-18FE77FE20BC}" dt="2022-06-13T11:15:36.735" v="1079" actId="20577"/>
          <ac:spMkLst>
            <pc:docMk/>
            <pc:sldMk cId="1434350938" sldId="331"/>
            <ac:spMk id="2" creationId="{58172763-68BA-49B0-8036-8AE0058406CC}"/>
          </ac:spMkLst>
        </pc:spChg>
      </pc:sldChg>
      <pc:sldChg chg="modSp add mod">
        <pc:chgData name="Lundberg, Jacob" userId="7d8c96ee-615b-4163-b878-bbdaccc0888e" providerId="ADAL" clId="{AA1CF597-AEFE-4C3A-A76B-18FE77FE20BC}" dt="2022-06-13T11:56:25.311" v="1980" actId="20577"/>
        <pc:sldMkLst>
          <pc:docMk/>
          <pc:sldMk cId="974362221" sldId="332"/>
        </pc:sldMkLst>
        <pc:spChg chg="mod">
          <ac:chgData name="Lundberg, Jacob" userId="7d8c96ee-615b-4163-b878-bbdaccc0888e" providerId="ADAL" clId="{AA1CF597-AEFE-4C3A-A76B-18FE77FE20BC}" dt="2022-06-13T11:56:25.311" v="1980" actId="20577"/>
          <ac:spMkLst>
            <pc:docMk/>
            <pc:sldMk cId="974362221" sldId="332"/>
            <ac:spMk id="3" creationId="{800B9BE0-E8B0-45C4-8502-7FC76D4A5DEC}"/>
          </ac:spMkLst>
        </pc:spChg>
      </pc:sldChg>
      <pc:sldChg chg="modSp add mod">
        <pc:chgData name="Lundberg, Jacob" userId="7d8c96ee-615b-4163-b878-bbdaccc0888e" providerId="ADAL" clId="{AA1CF597-AEFE-4C3A-A76B-18FE77FE20BC}" dt="2022-06-13T11:57:19.333" v="2113" actId="20577"/>
        <pc:sldMkLst>
          <pc:docMk/>
          <pc:sldMk cId="3123300491" sldId="333"/>
        </pc:sldMkLst>
        <pc:spChg chg="mod">
          <ac:chgData name="Lundberg, Jacob" userId="7d8c96ee-615b-4163-b878-bbdaccc0888e" providerId="ADAL" clId="{AA1CF597-AEFE-4C3A-A76B-18FE77FE20BC}" dt="2022-06-13T11:57:19.333" v="2113" actId="20577"/>
          <ac:spMkLst>
            <pc:docMk/>
            <pc:sldMk cId="3123300491" sldId="333"/>
            <ac:spMk id="3" creationId="{800B9BE0-E8B0-45C4-8502-7FC76D4A5DEC}"/>
          </ac:spMkLst>
        </pc:spChg>
      </pc:sldChg>
      <pc:sldChg chg="new del">
        <pc:chgData name="Lundberg, Jacob" userId="7d8c96ee-615b-4163-b878-bbdaccc0888e" providerId="ADAL" clId="{AA1CF597-AEFE-4C3A-A76B-18FE77FE20BC}" dt="2022-06-13T11:55:21.671" v="1961" actId="47"/>
        <pc:sldMkLst>
          <pc:docMk/>
          <pc:sldMk cId="1034359802" sldId="334"/>
        </pc:sldMkLst>
      </pc:sldChg>
      <pc:sldChg chg="modSp add mod ord">
        <pc:chgData name="Lundberg, Jacob" userId="7d8c96ee-615b-4163-b878-bbdaccc0888e" providerId="ADAL" clId="{AA1CF597-AEFE-4C3A-A76B-18FE77FE20BC}" dt="2022-06-13T11:55:29.797" v="1970" actId="20577"/>
        <pc:sldMkLst>
          <pc:docMk/>
          <pc:sldMk cId="1255360234" sldId="334"/>
        </pc:sldMkLst>
        <pc:spChg chg="mod">
          <ac:chgData name="Lundberg, Jacob" userId="7d8c96ee-615b-4163-b878-bbdaccc0888e" providerId="ADAL" clId="{AA1CF597-AEFE-4C3A-A76B-18FE77FE20BC}" dt="2022-06-13T11:55:29.797" v="1970" actId="20577"/>
          <ac:spMkLst>
            <pc:docMk/>
            <pc:sldMk cId="1255360234" sldId="334"/>
            <ac:spMk id="2" creationId="{CC384FE0-4D75-42AC-9315-E2735950F95B}"/>
          </ac:spMkLst>
        </pc:spChg>
      </pc:sldChg>
      <pc:sldChg chg="add ord">
        <pc:chgData name="Lundberg, Jacob" userId="7d8c96ee-615b-4163-b878-bbdaccc0888e" providerId="ADAL" clId="{AA1CF597-AEFE-4C3A-A76B-18FE77FE20BC}" dt="2022-06-13T11:55:38.673" v="1974"/>
        <pc:sldMkLst>
          <pc:docMk/>
          <pc:sldMk cId="2468367287" sldId="335"/>
        </pc:sldMkLst>
      </pc:sldChg>
      <pc:sldChg chg="addSp modSp add mod">
        <pc:chgData name="Lundberg, Jacob" userId="7d8c96ee-615b-4163-b878-bbdaccc0888e" providerId="ADAL" clId="{AA1CF597-AEFE-4C3A-A76B-18FE77FE20BC}" dt="2022-06-13T12:50:57.687" v="2340" actId="1076"/>
        <pc:sldMkLst>
          <pc:docMk/>
          <pc:sldMk cId="156618365" sldId="336"/>
        </pc:sldMkLst>
        <pc:spChg chg="mod">
          <ac:chgData name="Lundberg, Jacob" userId="7d8c96ee-615b-4163-b878-bbdaccc0888e" providerId="ADAL" clId="{AA1CF597-AEFE-4C3A-A76B-18FE77FE20BC}" dt="2022-06-13T12:50:28.975" v="2338" actId="20577"/>
          <ac:spMkLst>
            <pc:docMk/>
            <pc:sldMk cId="156618365" sldId="336"/>
            <ac:spMk id="3" creationId="{800B9BE0-E8B0-45C4-8502-7FC76D4A5DEC}"/>
          </ac:spMkLst>
        </pc:spChg>
        <pc:picChg chg="add mod">
          <ac:chgData name="Lundberg, Jacob" userId="7d8c96ee-615b-4163-b878-bbdaccc0888e" providerId="ADAL" clId="{AA1CF597-AEFE-4C3A-A76B-18FE77FE20BC}" dt="2022-06-13T12:50:57.687" v="2340" actId="1076"/>
          <ac:picMkLst>
            <pc:docMk/>
            <pc:sldMk cId="156618365" sldId="336"/>
            <ac:picMk id="5" creationId="{D2706620-2561-47B0-800F-C48636C441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3E21-F321-4FE3-BD22-BCF0CBD6AF24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C654C-73E2-4A94-8771-C640F366259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464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053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C654C-73E2-4A94-8771-C640F366259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887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912341" cy="365125"/>
          </a:xfrm>
        </p:spPr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097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84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778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707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378"/>
            <a:ext cx="10515600" cy="4570585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25475" indent="-354013">
              <a:buFont typeface="Segoe UI" panose="020B0502040204020203" pitchFamily="34" charset="0"/>
              <a:buChar char="‒"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6350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86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370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96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885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275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397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3E0-72C4-4CD7-8591-1A91FA3405F3}" type="datetimeFigureOut">
              <a:rPr lang="sv-SE" smtClean="0"/>
              <a:t>2022-06-13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AC02-0841-4C0A-925C-BC67AD1341D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771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9775D53-701E-4328-966C-F1CB17186112}"/>
              </a:ext>
            </a:extLst>
          </p:cNvPr>
          <p:cNvSpPr/>
          <p:nvPr userDrawn="1"/>
        </p:nvSpPr>
        <p:spPr>
          <a:xfrm flipH="1">
            <a:off x="126999" y="6520732"/>
            <a:ext cx="11963400" cy="0"/>
          </a:xfrm>
          <a:prstGeom prst="line">
            <a:avLst/>
          </a:prstGeom>
          <a:ln w="25400">
            <a:solidFill>
              <a:srgbClr val="F8B322"/>
            </a:solidFill>
            <a:prstDash val="solid"/>
          </a:ln>
        </p:spPr>
        <p:txBody>
          <a:bodyPr lIns="109080" tIns="64080" rIns="109080" bIns="64080" anchor="ctr" anchorCtr="1"/>
          <a:lstStyle/>
          <a:p>
            <a:pPr lvl="0" rtl="0" hangingPunct="0">
              <a:buNone/>
              <a:tabLst/>
            </a:pPr>
            <a:endParaRPr lang="en-US" sz="2400" kern="1200">
              <a:solidFill>
                <a:srgbClr val="FFFFFF"/>
              </a:solidFill>
              <a:latin typeface="Arial Black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7290B-0298-4D1C-97A1-750A35A69AFF}"/>
              </a:ext>
            </a:extLst>
          </p:cNvPr>
          <p:cNvSpPr/>
          <p:nvPr userDrawn="1"/>
        </p:nvSpPr>
        <p:spPr>
          <a:xfrm>
            <a:off x="10035539" y="6334035"/>
            <a:ext cx="1394461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33FD8F-7395-4A10-BF90-FC8CB5F7CC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81" y="6369602"/>
            <a:ext cx="1223319" cy="4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app-configuration/quickstart-dotnet-core-app?tabs=linux" TargetMode="External"/><Relationship Id="rId2" Type="http://schemas.openxmlformats.org/officeDocument/2006/relationships/hyperlink" Target="https://docs.microsoft.com/en-us/azure/azure-app-configuration/use-feature-flags-dotnet-core?tabs=core5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zure-app-configuration/enable-dynamic-configuration-aspnet-core?tabs=core5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EE9F4-5215-4879-9834-B96EA1AA1F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448" r="-3" b="9962"/>
          <a:stretch/>
        </p:blipFill>
        <p:spPr>
          <a:xfrm>
            <a:off x="20" y="1302606"/>
            <a:ext cx="4413566" cy="4252313"/>
          </a:xfrm>
          <a:custGeom>
            <a:avLst/>
            <a:gdLst/>
            <a:ahLst/>
            <a:cxnLst/>
            <a:rect l="l" t="t" r="r" b="b"/>
            <a:pathLst>
              <a:path w="4413586" h="4252313">
                <a:moveTo>
                  <a:pt x="0" y="0"/>
                </a:moveTo>
                <a:lnTo>
                  <a:pt x="2062856" y="0"/>
                </a:lnTo>
                <a:lnTo>
                  <a:pt x="2063084" y="493"/>
                </a:lnTo>
                <a:lnTo>
                  <a:pt x="2450944" y="493"/>
                </a:lnTo>
                <a:lnTo>
                  <a:pt x="4413586" y="4252313"/>
                </a:lnTo>
                <a:lnTo>
                  <a:pt x="388087" y="4252313"/>
                </a:lnTo>
                <a:lnTo>
                  <a:pt x="388087" y="4251820"/>
                </a:lnTo>
                <a:lnTo>
                  <a:pt x="0" y="4251820"/>
                </a:lnTo>
                <a:close/>
              </a:path>
            </a:pathLst>
          </a:custGeom>
        </p:spPr>
      </p:pic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0CBF71E6-C54A-4E15-90AD-354C394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65697" y="1303083"/>
            <a:ext cx="9226303" cy="4251821"/>
          </a:xfrm>
          <a:custGeom>
            <a:avLst/>
            <a:gdLst>
              <a:gd name="connsiteX0" fmla="*/ 0 w 9226303"/>
              <a:gd name="connsiteY0" fmla="*/ 0 h 4251821"/>
              <a:gd name="connsiteX1" fmla="*/ 9226303 w 9226303"/>
              <a:gd name="connsiteY1" fmla="*/ 0 h 4251821"/>
              <a:gd name="connsiteX2" fmla="*/ 7263661 w 9226303"/>
              <a:gd name="connsiteY2" fmla="*/ 4251821 h 4251821"/>
              <a:gd name="connsiteX3" fmla="*/ 0 w 9226303"/>
              <a:gd name="connsiteY3" fmla="*/ 4251821 h 42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303" h="4251821">
                <a:moveTo>
                  <a:pt x="0" y="0"/>
                </a:moveTo>
                <a:lnTo>
                  <a:pt x="9226303" y="0"/>
                </a:lnTo>
                <a:lnTo>
                  <a:pt x="7263661" y="4251821"/>
                </a:lnTo>
                <a:lnTo>
                  <a:pt x="0" y="425182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B7038-C13F-4350-9339-4C1D4A599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6912" y="3863697"/>
            <a:ext cx="6029936" cy="911117"/>
          </a:xfrm>
        </p:spPr>
        <p:txBody>
          <a:bodyPr>
            <a:normAutofit/>
          </a:bodyPr>
          <a:lstStyle/>
          <a:p>
            <a:pPr algn="l"/>
            <a:r>
              <a:rPr lang="sv-SE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Jacob Lundberg</a:t>
            </a:r>
            <a:br>
              <a:rPr lang="sv-SE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sv-SE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Squeed, Göteborg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0ED42-1422-4A8F-9A4E-E7983106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589" y="1828800"/>
            <a:ext cx="6378259" cy="2027941"/>
          </a:xfrm>
        </p:spPr>
        <p:txBody>
          <a:bodyPr>
            <a:normAutofit/>
          </a:bodyPr>
          <a:lstStyle/>
          <a:p>
            <a:pPr algn="l"/>
            <a:r>
              <a:rPr lang="sv-SE" sz="4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Management </a:t>
            </a:r>
            <a:br>
              <a:rPr lang="sv-SE" sz="4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sv-SE" sz="4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.Net</a:t>
            </a:r>
            <a:br>
              <a:rPr lang="sv-SE" sz="4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sv-SE" sz="47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3E19-0DE8-40CC-9AA7-EAD3A5AD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.Net Feature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BE0-E8B0-45C4-8502-7FC76D4A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Enkel </a:t>
            </a:r>
            <a:r>
              <a:rPr lang="sv-SE" dirty="0" err="1"/>
              <a:t>branch</a:t>
            </a:r>
            <a:r>
              <a:rPr lang="sv-SE" dirty="0"/>
              <a:t> (</a:t>
            </a:r>
            <a:r>
              <a:rPr lang="sv-SE" dirty="0" err="1"/>
              <a:t>if</a:t>
            </a:r>
            <a:r>
              <a:rPr lang="sv-SE" dirty="0"/>
              <a:t>-sats)</a:t>
            </a:r>
          </a:p>
          <a:p>
            <a:r>
              <a:rPr lang="sv-SE" dirty="0"/>
              <a:t>Styra via </a:t>
            </a:r>
            <a:r>
              <a:rPr lang="sv-SE" dirty="0" err="1"/>
              <a:t>Dependency</a:t>
            </a:r>
            <a:r>
              <a:rPr lang="sv-SE" dirty="0"/>
              <a:t> </a:t>
            </a:r>
            <a:r>
              <a:rPr lang="sv-SE" dirty="0" err="1"/>
              <a:t>Injection</a:t>
            </a:r>
            <a:endParaRPr lang="sv-SE" dirty="0"/>
          </a:p>
          <a:p>
            <a:r>
              <a:rPr lang="sv-SE" dirty="0"/>
              <a:t>ASP.NET </a:t>
            </a:r>
            <a:r>
              <a:rPr lang="sv-SE" dirty="0" err="1"/>
              <a:t>Core</a:t>
            </a:r>
            <a:endParaRPr lang="sv-SE" dirty="0"/>
          </a:p>
          <a:p>
            <a:pPr lvl="1"/>
            <a:r>
              <a:rPr lang="sv-SE" dirty="0"/>
              <a:t>Controller/Action</a:t>
            </a:r>
          </a:p>
          <a:p>
            <a:pPr lvl="1"/>
            <a:r>
              <a:rPr lang="sv-SE" dirty="0"/>
              <a:t>MVC </a:t>
            </a:r>
            <a:r>
              <a:rPr lang="sv-SE" dirty="0" err="1"/>
              <a:t>view</a:t>
            </a:r>
            <a:endParaRPr lang="sv-SE" dirty="0"/>
          </a:p>
          <a:p>
            <a:pPr lvl="1"/>
            <a:r>
              <a:rPr lang="sv-SE" dirty="0" err="1"/>
              <a:t>Middleware</a:t>
            </a:r>
            <a:endParaRPr lang="sv-SE" dirty="0"/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06620-2561-47B0-800F-C48636C4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87" y="3550396"/>
            <a:ext cx="470600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FE0-4D75-42AC-9315-E273595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465"/>
            <a:ext cx="10515600" cy="1027070"/>
          </a:xfrm>
        </p:spPr>
        <p:txBody>
          <a:bodyPr/>
          <a:lstStyle/>
          <a:p>
            <a:pPr algn="ctr"/>
            <a:r>
              <a:rPr lang="sv-S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536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8EFD-002A-42A1-A671-A252E56D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App</a:t>
            </a:r>
            <a:r>
              <a:rPr lang="sv-SE" dirty="0"/>
              <a:t> </a:t>
            </a:r>
            <a:r>
              <a:rPr lang="sv-SE" dirty="0" err="1"/>
              <a:t>Configuration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127A-CCAA-4868-95C5-4D2743A0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Enkel managering</a:t>
            </a:r>
          </a:p>
          <a:p>
            <a:pPr lvl="1"/>
            <a:r>
              <a:rPr lang="sv-SE" dirty="0"/>
              <a:t>Features</a:t>
            </a:r>
          </a:p>
          <a:p>
            <a:pPr lvl="1"/>
            <a:r>
              <a:rPr lang="sv-SE" dirty="0"/>
              <a:t>Allmän </a:t>
            </a:r>
            <a:r>
              <a:rPr lang="sv-SE" dirty="0" err="1"/>
              <a:t>config</a:t>
            </a:r>
            <a:endParaRPr lang="sv-SE" dirty="0"/>
          </a:p>
          <a:p>
            <a:r>
              <a:rPr lang="sv-SE" dirty="0"/>
              <a:t>Automatisk uppdatering</a:t>
            </a:r>
          </a:p>
          <a:p>
            <a:pPr lvl="1"/>
            <a:r>
              <a:rPr lang="sv-SE" dirty="0"/>
              <a:t>Push/</a:t>
            </a:r>
            <a:r>
              <a:rPr lang="sv-SE" dirty="0" err="1"/>
              <a:t>poll</a:t>
            </a:r>
            <a:endParaRPr lang="sv-SE" dirty="0"/>
          </a:p>
          <a:p>
            <a:pPr lvl="1"/>
            <a:r>
              <a:rPr lang="sv-SE" dirty="0"/>
              <a:t>Lättare i ASP.NET </a:t>
            </a:r>
            <a:r>
              <a:rPr lang="sv-SE" dirty="0" err="1"/>
              <a:t>Core</a:t>
            </a:r>
            <a:r>
              <a:rPr lang="sv-SE" dirty="0"/>
              <a:t> projekt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972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FE0-4D75-42AC-9315-E273595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465"/>
            <a:ext cx="10515600" cy="1027070"/>
          </a:xfrm>
        </p:spPr>
        <p:txBody>
          <a:bodyPr/>
          <a:lstStyle/>
          <a:p>
            <a:pPr algn="ctr"/>
            <a:r>
              <a:rPr lang="sv-S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8367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DDAA-1BCC-422B-9D1D-8E4CD771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Fallgropar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DE3D-13D9-49AE-AD0D-47A2E120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Testning</a:t>
            </a:r>
          </a:p>
          <a:p>
            <a:r>
              <a:rPr lang="sv-SE" dirty="0"/>
              <a:t>Underhåll</a:t>
            </a:r>
          </a:p>
          <a:p>
            <a:r>
              <a:rPr lang="sv-SE" dirty="0" err="1"/>
              <a:t>Dangling</a:t>
            </a:r>
            <a:r>
              <a:rPr lang="sv-SE" dirty="0"/>
              <a:t> features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50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FE0-4D75-42AC-9315-E273595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465"/>
            <a:ext cx="10515600" cy="1027070"/>
          </a:xfrm>
        </p:spPr>
        <p:txBody>
          <a:bodyPr/>
          <a:lstStyle/>
          <a:p>
            <a:pPr algn="ctr"/>
            <a:r>
              <a:rPr lang="sv-SE" dirty="0"/>
              <a:t>Frågor</a:t>
            </a:r>
          </a:p>
        </p:txBody>
      </p:sp>
    </p:spTree>
    <p:extLst>
      <p:ext uri="{BB962C8B-B14F-4D97-AF65-F5344CB8AC3E}">
        <p14:creationId xmlns:p14="http://schemas.microsoft.com/office/powerpoint/2010/main" val="57979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3987-A3BB-4683-9708-827E9123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Länkar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7204-8877-48B1-AD8C-79FAC0D0F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Feature Management - Setup</a:t>
            </a:r>
            <a:endParaRPr lang="en-US" dirty="0"/>
          </a:p>
          <a:p>
            <a:r>
              <a:rPr lang="en-US" dirty="0">
                <a:hlinkClick r:id="rId3"/>
              </a:rPr>
              <a:t>Azure App Configuration - </a:t>
            </a:r>
            <a:r>
              <a:rPr lang="en-US" dirty="0" err="1">
                <a:hlinkClick r:id="rId3"/>
              </a:rPr>
              <a:t>Quickstart</a:t>
            </a:r>
            <a:endParaRPr lang="sv-SE" dirty="0"/>
          </a:p>
          <a:p>
            <a:r>
              <a:rPr lang="sv-SE" dirty="0" err="1">
                <a:hlinkClick r:id="rId4"/>
              </a:rPr>
              <a:t>App</a:t>
            </a:r>
            <a:r>
              <a:rPr lang="sv-SE" dirty="0">
                <a:hlinkClick r:id="rId4"/>
              </a:rPr>
              <a:t> </a:t>
            </a:r>
            <a:r>
              <a:rPr lang="sv-SE" dirty="0" err="1">
                <a:hlinkClick r:id="rId4"/>
              </a:rPr>
              <a:t>Configuration</a:t>
            </a:r>
            <a:r>
              <a:rPr lang="sv-SE" dirty="0">
                <a:hlinkClick r:id="rId4"/>
              </a:rPr>
              <a:t> </a:t>
            </a:r>
            <a:r>
              <a:rPr lang="sv-SE" dirty="0" err="1">
                <a:hlinkClick r:id="rId4"/>
              </a:rPr>
              <a:t>dynamic</a:t>
            </a:r>
            <a:r>
              <a:rPr lang="sv-SE" dirty="0">
                <a:hlinkClick r:id="rId4"/>
              </a:rPr>
              <a:t> - </a:t>
            </a:r>
            <a:r>
              <a:rPr lang="sv-SE" dirty="0" err="1">
                <a:hlinkClick r:id="rId4"/>
              </a:rPr>
              <a:t>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DFB6-BC58-417C-99CD-771A510A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Feature management - Alias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229D-917E-4FE4-8F76-D7D3FA4E4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Feature flags</a:t>
            </a:r>
          </a:p>
          <a:p>
            <a:r>
              <a:rPr lang="sv-SE"/>
              <a:t>Feature toggles</a:t>
            </a:r>
          </a:p>
          <a:p>
            <a:r>
              <a:rPr lang="sv-SE"/>
              <a:t>Feature bits</a:t>
            </a:r>
          </a:p>
          <a:p>
            <a:r>
              <a:rPr lang="sv-SE"/>
              <a:t>Feature flippers</a:t>
            </a:r>
            <a:endParaRPr lang="sv-SE" dirty="0"/>
          </a:p>
        </p:txBody>
      </p:sp>
      <p:pic>
        <p:nvPicPr>
          <p:cNvPr id="5" name="Picture 4" descr="Fake glasses, nose, and moustache, graffiti and red wig on a wooden surface">
            <a:extLst>
              <a:ext uri="{FF2B5EF4-FFF2-40B4-BE49-F238E27FC236}">
                <a16:creationId xmlns:a16="http://schemas.microsoft.com/office/drawing/2014/main" id="{CB0FE72B-6E41-498D-AD2D-D93C9899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7765"/>
            <a:ext cx="5367131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DFB6-BC58-417C-99CD-771A510A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Feature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229D-917E-4FE4-8F76-D7D3FA4E4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Styra applikationsbeteende</a:t>
            </a:r>
          </a:p>
          <a:p>
            <a:r>
              <a:rPr lang="sv-SE" dirty="0"/>
              <a:t>Validera funktionalitet</a:t>
            </a:r>
          </a:p>
          <a:p>
            <a:r>
              <a:rPr lang="sv-SE" dirty="0"/>
              <a:t>Rulla ut features successivt</a:t>
            </a:r>
          </a:p>
          <a:p>
            <a:r>
              <a:rPr lang="sv-SE" dirty="0"/>
              <a:t>Motverka långlivade feature </a:t>
            </a:r>
            <a:r>
              <a:rPr lang="sv-SE" dirty="0" err="1"/>
              <a:t>branches</a:t>
            </a:r>
            <a:endParaRPr lang="sv-SE" dirty="0"/>
          </a:p>
          <a:p>
            <a:r>
              <a:rPr lang="sv-SE" dirty="0"/>
              <a:t>Underlätta </a:t>
            </a:r>
            <a:r>
              <a:rPr lang="sv-SE" dirty="0" err="1"/>
              <a:t>Continuous</a:t>
            </a:r>
            <a:r>
              <a:rPr lang="sv-SE" dirty="0"/>
              <a:t> </a:t>
            </a:r>
            <a:r>
              <a:rPr lang="sv-SE" dirty="0" err="1"/>
              <a:t>Delivery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6876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B636-6DCD-4BEC-99B8-19E0040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Typ av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D695-52FA-4015-9E93-D04FF5940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Release</a:t>
            </a:r>
          </a:p>
          <a:p>
            <a:pPr lvl="1"/>
            <a:r>
              <a:rPr lang="sv-SE" dirty="0" err="1"/>
              <a:t>Continuous</a:t>
            </a:r>
            <a:r>
              <a:rPr lang="sv-SE" dirty="0"/>
              <a:t> </a:t>
            </a:r>
            <a:r>
              <a:rPr lang="sv-SE" dirty="0" err="1"/>
              <a:t>Delivery</a:t>
            </a:r>
            <a:endParaRPr lang="sv-SE" dirty="0"/>
          </a:p>
          <a:p>
            <a:r>
              <a:rPr lang="sv-SE" dirty="0"/>
              <a:t>Experiment</a:t>
            </a:r>
          </a:p>
          <a:p>
            <a:pPr lvl="1"/>
            <a:r>
              <a:rPr lang="sv-SE" dirty="0"/>
              <a:t>A/B tests</a:t>
            </a:r>
          </a:p>
          <a:p>
            <a:r>
              <a:rPr lang="sv-SE" dirty="0"/>
              <a:t>Ops</a:t>
            </a:r>
          </a:p>
          <a:p>
            <a:pPr lvl="1"/>
            <a:r>
              <a:rPr lang="sv-SE" dirty="0" err="1"/>
              <a:t>Performance</a:t>
            </a:r>
            <a:r>
              <a:rPr lang="sv-SE" dirty="0"/>
              <a:t>/</a:t>
            </a:r>
            <a:r>
              <a:rPr lang="sv-SE" dirty="0" err="1"/>
              <a:t>stability</a:t>
            </a:r>
            <a:endParaRPr lang="sv-SE" dirty="0"/>
          </a:p>
          <a:p>
            <a:r>
              <a:rPr lang="sv-SE" dirty="0"/>
              <a:t>Permission</a:t>
            </a:r>
          </a:p>
          <a:p>
            <a:pPr lvl="1"/>
            <a:r>
              <a:rPr lang="sv-SE" dirty="0" err="1"/>
              <a:t>User</a:t>
            </a:r>
            <a:r>
              <a:rPr lang="sv-SE" dirty="0"/>
              <a:t> or </a:t>
            </a:r>
            <a:r>
              <a:rPr lang="sv-SE" dirty="0" err="1"/>
              <a:t>group</a:t>
            </a:r>
            <a:endParaRPr lang="sv-S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86F23E-D4A3-470C-8C6A-02DD05612E10}"/>
              </a:ext>
            </a:extLst>
          </p:cNvPr>
          <p:cNvGrpSpPr/>
          <p:nvPr/>
        </p:nvGrpSpPr>
        <p:grpSpPr>
          <a:xfrm>
            <a:off x="6420025" y="508599"/>
            <a:ext cx="5446184" cy="5749077"/>
            <a:chOff x="6420908" y="509482"/>
            <a:chExt cx="5446184" cy="5749077"/>
          </a:xfrm>
        </p:grpSpPr>
        <p:pic>
          <p:nvPicPr>
            <p:cNvPr id="23" name="Graphic 22" descr="A racoon">
              <a:extLst>
                <a:ext uri="{FF2B5EF4-FFF2-40B4-BE49-F238E27FC236}">
                  <a16:creationId xmlns:a16="http://schemas.microsoft.com/office/drawing/2014/main" id="{9B886B74-E30B-4EA3-9D93-9F2F81B7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02775" y="3892553"/>
              <a:ext cx="2364317" cy="2364317"/>
            </a:xfrm>
            <a:prstGeom prst="rect">
              <a:avLst/>
            </a:prstGeom>
          </p:spPr>
        </p:pic>
        <p:pic>
          <p:nvPicPr>
            <p:cNvPr id="25" name="Graphic 24" descr="A baby deer">
              <a:extLst>
                <a:ext uri="{FF2B5EF4-FFF2-40B4-BE49-F238E27FC236}">
                  <a16:creationId xmlns:a16="http://schemas.microsoft.com/office/drawing/2014/main" id="{E74B44F3-D7CE-405C-9C9D-8BB587C1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02775" y="509482"/>
              <a:ext cx="2364317" cy="2364317"/>
            </a:xfrm>
            <a:prstGeom prst="rect">
              <a:avLst/>
            </a:prstGeom>
          </p:spPr>
        </p:pic>
        <p:pic>
          <p:nvPicPr>
            <p:cNvPr id="27" name="Graphic 26" descr="A toy giraffe">
              <a:extLst>
                <a:ext uri="{FF2B5EF4-FFF2-40B4-BE49-F238E27FC236}">
                  <a16:creationId xmlns:a16="http://schemas.microsoft.com/office/drawing/2014/main" id="{232CE6F2-FF4E-456C-8612-5C70B9D06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0908" y="3894242"/>
              <a:ext cx="2364317" cy="2364317"/>
            </a:xfrm>
            <a:prstGeom prst="rect">
              <a:avLst/>
            </a:prstGeom>
          </p:spPr>
        </p:pic>
      </p:grpSp>
      <p:pic>
        <p:nvPicPr>
          <p:cNvPr id="16" name="Graphic 15" descr="A squirrel">
            <a:extLst>
              <a:ext uri="{FF2B5EF4-FFF2-40B4-BE49-F238E27FC236}">
                <a16:creationId xmlns:a16="http://schemas.microsoft.com/office/drawing/2014/main" id="{B007892F-3AE3-436F-B0FA-B6618B16B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0025" y="508599"/>
            <a:ext cx="2365200" cy="23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B636-6DCD-4BEC-99B8-19E0040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Typ av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D695-52FA-4015-9E93-D04FF5940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Statisk</a:t>
            </a:r>
          </a:p>
          <a:p>
            <a:pPr lvl="1"/>
            <a:r>
              <a:rPr lang="sv-SE" dirty="0"/>
              <a:t>På/av</a:t>
            </a:r>
          </a:p>
          <a:p>
            <a:r>
              <a:rPr lang="sv-SE" dirty="0"/>
              <a:t>Dynamisk</a:t>
            </a:r>
          </a:p>
          <a:p>
            <a:pPr lvl="1"/>
            <a:r>
              <a:rPr lang="sv-SE" dirty="0"/>
              <a:t>Kontextmedveten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9" name="Graphic 8" descr="Power with solid fill">
            <a:extLst>
              <a:ext uri="{FF2B5EF4-FFF2-40B4-BE49-F238E27FC236}">
                <a16:creationId xmlns:a16="http://schemas.microsoft.com/office/drawing/2014/main" id="{9B0FA7D3-D7BD-4AB1-B58E-988157244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36" y="1598321"/>
            <a:ext cx="914400" cy="914400"/>
          </a:xfrm>
          <a:prstGeom prst="rect">
            <a:avLst/>
          </a:prstGeom>
        </p:spPr>
      </p:pic>
      <p:pic>
        <p:nvPicPr>
          <p:cNvPr id="11" name="Graphic 10" descr="Flowchart outline">
            <a:extLst>
              <a:ext uri="{FF2B5EF4-FFF2-40B4-BE49-F238E27FC236}">
                <a16:creationId xmlns:a16="http://schemas.microsoft.com/office/drawing/2014/main" id="{D53DB677-36FF-4D33-8C92-30573FFA7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232" y="3588027"/>
            <a:ext cx="2262808" cy="22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5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B636-6DCD-4BEC-99B8-19E0040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Typ av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D695-52FA-4015-9E93-D04FF5940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Transient</a:t>
            </a:r>
            <a:endParaRPr lang="sv-SE" dirty="0"/>
          </a:p>
          <a:p>
            <a:pPr lvl="1"/>
            <a:r>
              <a:rPr lang="sv-SE" dirty="0" err="1"/>
              <a:t>Develop</a:t>
            </a:r>
            <a:r>
              <a:rPr lang="sv-SE" dirty="0"/>
              <a:t> -&gt; Release -&gt;</a:t>
            </a:r>
            <a:r>
              <a:rPr lang="sv-SE" dirty="0" err="1"/>
              <a:t>Validate</a:t>
            </a:r>
            <a:r>
              <a:rPr lang="sv-SE" dirty="0"/>
              <a:t> -&gt;</a:t>
            </a:r>
            <a:r>
              <a:rPr lang="sv-SE" dirty="0" err="1"/>
              <a:t>Delete</a:t>
            </a:r>
            <a:endParaRPr lang="sv-SE" dirty="0"/>
          </a:p>
          <a:p>
            <a:pPr lvl="1"/>
            <a:r>
              <a:rPr lang="sv-SE" dirty="0"/>
              <a:t>Dagar - veckor</a:t>
            </a:r>
          </a:p>
          <a:p>
            <a:r>
              <a:rPr lang="sv-SE" dirty="0"/>
              <a:t>Long </a:t>
            </a:r>
            <a:r>
              <a:rPr lang="sv-SE" dirty="0" err="1"/>
              <a:t>lived</a:t>
            </a:r>
            <a:endParaRPr lang="sv-SE" dirty="0"/>
          </a:p>
          <a:p>
            <a:pPr lvl="1"/>
            <a:r>
              <a:rPr lang="sv-SE" dirty="0" err="1"/>
              <a:t>Develop</a:t>
            </a:r>
            <a:r>
              <a:rPr lang="sv-SE" dirty="0"/>
              <a:t> -&gt; Release ---</a:t>
            </a:r>
            <a:r>
              <a:rPr lang="sv-SE" dirty="0">
                <a:sym typeface="Wingdings" panose="05000000000000000000" pitchFamily="2" charset="2"/>
              </a:rPr>
              <a:t>--&gt; (</a:t>
            </a:r>
            <a:r>
              <a:rPr lang="sv-SE" dirty="0" err="1">
                <a:sym typeface="Wingdings" panose="05000000000000000000" pitchFamily="2" charset="2"/>
              </a:rPr>
              <a:t>Delete</a:t>
            </a:r>
            <a:r>
              <a:rPr lang="sv-S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sv-SE" dirty="0"/>
              <a:t>Månader - </a:t>
            </a:r>
            <a:r>
              <a:rPr lang="en-US" dirty="0"/>
              <a:t>♾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Graphic 4" descr="A dragonfly">
            <a:extLst>
              <a:ext uri="{FF2B5EF4-FFF2-40B4-BE49-F238E27FC236}">
                <a16:creationId xmlns:a16="http://schemas.microsoft.com/office/drawing/2014/main" id="{D5D11938-2016-433D-A48E-F8DC9C84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6825" y="878661"/>
            <a:ext cx="2201311" cy="2201311"/>
          </a:xfrm>
          <a:prstGeom prst="rect">
            <a:avLst/>
          </a:prstGeom>
        </p:spPr>
      </p:pic>
      <p:pic>
        <p:nvPicPr>
          <p:cNvPr id="7" name="Graphic 6" descr="Turtle outline">
            <a:extLst>
              <a:ext uri="{FF2B5EF4-FFF2-40B4-BE49-F238E27FC236}">
                <a16:creationId xmlns:a16="http://schemas.microsoft.com/office/drawing/2014/main" id="{81B7E83E-0FA8-47E0-86CC-07644FE56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1376" y="3778029"/>
            <a:ext cx="1261546" cy="1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3E19-0DE8-40CC-9AA7-EAD3A5AD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Implementationer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BE0-E8B0-45C4-8502-7FC76D4A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LaunchDarkly</a:t>
            </a:r>
            <a:endParaRPr lang="sv-SE" dirty="0"/>
          </a:p>
          <a:p>
            <a:r>
              <a:rPr lang="sv-SE" dirty="0" err="1"/>
              <a:t>Optimizely</a:t>
            </a:r>
            <a:endParaRPr lang="sv-SE" dirty="0"/>
          </a:p>
          <a:p>
            <a:r>
              <a:rPr lang="sv-SE" dirty="0"/>
              <a:t>Koda eget</a:t>
            </a:r>
          </a:p>
          <a:p>
            <a:r>
              <a:rPr lang="sv-SE" dirty="0"/>
              <a:t>Och många fler ...</a:t>
            </a:r>
          </a:p>
        </p:txBody>
      </p:sp>
      <p:pic>
        <p:nvPicPr>
          <p:cNvPr id="5" name="Picture 4" descr="Colorful candy jars on shelves">
            <a:extLst>
              <a:ext uri="{FF2B5EF4-FFF2-40B4-BE49-F238E27FC236}">
                <a16:creationId xmlns:a16="http://schemas.microsoft.com/office/drawing/2014/main" id="{661A3868-7573-4EE5-9734-F146AAAC2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78" y="1606378"/>
            <a:ext cx="6119422" cy="41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3E19-0DE8-40CC-9AA7-EAD3A5AD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.Net Feature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BE0-E8B0-45C4-8502-7FC76D4A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Enkelt att börja</a:t>
            </a:r>
          </a:p>
          <a:p>
            <a:pPr lvl="1"/>
            <a:r>
              <a:rPr lang="sv-SE" dirty="0"/>
              <a:t>Speciellt för statiska features</a:t>
            </a:r>
          </a:p>
          <a:p>
            <a:r>
              <a:rPr lang="sv-SE" dirty="0"/>
              <a:t>Stöd för avancerade scenarion</a:t>
            </a:r>
          </a:p>
          <a:p>
            <a:r>
              <a:rPr lang="sv-SE" dirty="0"/>
              <a:t>Integrerar bra med </a:t>
            </a:r>
            <a:r>
              <a:rPr lang="sv-SE" dirty="0" err="1"/>
              <a:t>Azure</a:t>
            </a:r>
            <a:endParaRPr lang="sv-SE" dirty="0"/>
          </a:p>
          <a:p>
            <a:r>
              <a:rPr lang="sv-SE" dirty="0"/>
              <a:t>Stöd för</a:t>
            </a:r>
          </a:p>
          <a:p>
            <a:pPr lvl="1"/>
            <a:r>
              <a:rPr lang="sv-SE" dirty="0"/>
              <a:t>.NET</a:t>
            </a:r>
          </a:p>
          <a:p>
            <a:pPr lvl="1"/>
            <a:r>
              <a:rPr lang="sv-SE" dirty="0"/>
              <a:t>ASP.NET </a:t>
            </a:r>
            <a:r>
              <a:rPr lang="sv-SE" dirty="0" err="1"/>
              <a:t>Core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7436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3E19-0DE8-40CC-9AA7-EAD3A5AD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.Net Feature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9BE0-E8B0-45C4-8502-7FC76D4A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Använder .NET </a:t>
            </a:r>
            <a:r>
              <a:rPr lang="sv-SE" dirty="0" err="1"/>
              <a:t>Configuration</a:t>
            </a:r>
            <a:r>
              <a:rPr lang="sv-SE" dirty="0"/>
              <a:t> </a:t>
            </a:r>
            <a:r>
              <a:rPr lang="sv-SE" dirty="0" err="1"/>
              <a:t>Providers</a:t>
            </a:r>
            <a:endParaRPr lang="sv-SE" dirty="0"/>
          </a:p>
          <a:p>
            <a:pPr lvl="1"/>
            <a:r>
              <a:rPr lang="sv-SE" dirty="0"/>
              <a:t>Filer (</a:t>
            </a:r>
            <a:r>
              <a:rPr lang="sv-SE" dirty="0" err="1"/>
              <a:t>appsettings.json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secrets</a:t>
            </a:r>
            <a:endParaRPr lang="sv-SE" dirty="0"/>
          </a:p>
          <a:p>
            <a:pPr lvl="1"/>
            <a:r>
              <a:rPr lang="sv-SE" dirty="0"/>
              <a:t>Miljövariabler</a:t>
            </a:r>
          </a:p>
          <a:p>
            <a:pPr lvl="1"/>
            <a:r>
              <a:rPr lang="sv-SE" dirty="0" err="1"/>
              <a:t>Command-line</a:t>
            </a:r>
            <a:r>
              <a:rPr lang="sv-SE" dirty="0"/>
              <a:t> arguments</a:t>
            </a:r>
          </a:p>
          <a:p>
            <a:pPr lvl="1"/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Vault</a:t>
            </a:r>
            <a:endParaRPr lang="sv-SE" dirty="0"/>
          </a:p>
          <a:p>
            <a:pPr lvl="1"/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-SE" dirty="0" err="1"/>
              <a:t>App</a:t>
            </a:r>
            <a:r>
              <a:rPr lang="sv-SE" dirty="0"/>
              <a:t> </a:t>
            </a:r>
            <a:r>
              <a:rPr lang="sv-SE" dirty="0" err="1"/>
              <a:t>Configuration</a:t>
            </a:r>
            <a:endParaRPr lang="sv-SE" dirty="0"/>
          </a:p>
          <a:p>
            <a:pPr lvl="1"/>
            <a:r>
              <a:rPr lang="sv-SE" dirty="0"/>
              <a:t>Och många fler ...</a:t>
            </a: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330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43136</TotalTime>
  <Words>232</Words>
  <Application>Microsoft Office PowerPoint</Application>
  <PresentationFormat>Widescreen</PresentationFormat>
  <Paragraphs>84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Segoe UI</vt:lpstr>
      <vt:lpstr>Office Theme</vt:lpstr>
      <vt:lpstr>Feature Management  i .Net </vt:lpstr>
      <vt:lpstr>Feature management - Alias</vt:lpstr>
      <vt:lpstr>Feature management</vt:lpstr>
      <vt:lpstr>Typ av features</vt:lpstr>
      <vt:lpstr>Typ av features</vt:lpstr>
      <vt:lpstr>Typ av features</vt:lpstr>
      <vt:lpstr>Implementationer</vt:lpstr>
      <vt:lpstr>.Net Feature Management</vt:lpstr>
      <vt:lpstr>.Net Feature Management</vt:lpstr>
      <vt:lpstr>.Net Feature Management</vt:lpstr>
      <vt:lpstr>Demo</vt:lpstr>
      <vt:lpstr>Azure App Configuration</vt:lpstr>
      <vt:lpstr>Demo</vt:lpstr>
      <vt:lpstr>Fallgropar</vt:lpstr>
      <vt:lpstr>Frågor</vt:lpstr>
      <vt:lpstr>Länkar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Databases</dc:title>
  <dc:creator>Jakob Lithner</dc:creator>
  <cp:lastModifiedBy>Lundberg, Jacob</cp:lastModifiedBy>
  <cp:revision>380</cp:revision>
  <dcterms:created xsi:type="dcterms:W3CDTF">2017-09-30T21:51:05Z</dcterms:created>
  <dcterms:modified xsi:type="dcterms:W3CDTF">2022-06-13T14:39:00Z</dcterms:modified>
</cp:coreProperties>
</file>